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4" r:id="rId7"/>
    <p:sldId id="266" r:id="rId8"/>
    <p:sldId id="260" r:id="rId9"/>
    <p:sldId id="261" r:id="rId10"/>
    <p:sldId id="262" r:id="rId11"/>
    <p:sldId id="269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772400" cy="1944216"/>
          </a:xfrm>
        </p:spPr>
        <p:txBody>
          <a:bodyPr/>
          <a:lstStyle/>
          <a:p>
            <a:r>
              <a:rPr lang="ru-RU" b="1" dirty="0" smtClean="0"/>
              <a:t>«</a:t>
            </a:r>
            <a:r>
              <a:rPr lang="ru-RU" b="1" dirty="0"/>
              <a:t>Писатель. Актер. Режиссер»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7088832" cy="2281808"/>
          </a:xfrm>
        </p:spPr>
        <p:txBody>
          <a:bodyPr>
            <a:normAutofit/>
          </a:bodyPr>
          <a:lstStyle/>
          <a:p>
            <a:r>
              <a:rPr lang="ru-RU" b="1" dirty="0" smtClean="0"/>
              <a:t>Виртуальная выставка книг из фонда Дуван-</a:t>
            </a:r>
            <a:r>
              <a:rPr lang="ru-RU" b="1" dirty="0" err="1" smtClean="0"/>
              <a:t>Мечетлинского</a:t>
            </a:r>
            <a:r>
              <a:rPr lang="ru-RU" b="1" dirty="0" smtClean="0"/>
              <a:t> филиала </a:t>
            </a:r>
            <a:r>
              <a:rPr lang="ru-RU" b="1" dirty="0" err="1" smtClean="0"/>
              <a:t>Мечетлинской</a:t>
            </a:r>
            <a:r>
              <a:rPr lang="ru-RU" b="1" dirty="0" smtClean="0"/>
              <a:t> библиотечной системы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6998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476672"/>
            <a:ext cx="4464496" cy="5904656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Шукшин 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Там вдали: Рассказы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повесть /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М. Шукшин.- Москва: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писатель, 1968.-344с.: ил.,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книгу известного киноактера, режиссера и писателя Василия Шукшина входят повести "Там, вдали", "До третьих петухов" и рассказы.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В.Шукшин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показывает очень разных людей. Порой у них нелегкая судьба, они грубоваты, прямолинейны Но за этой грубоватостью нередко скрываются неизрасходованные запасы душевности и доброты, страстное желание сделать жизнь лучше и справедливее. Писатель по-человечески понимает своих героев и даже как бы немного гордится ими. Потому что все они по-своему интересные, хорошие люди.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 t="12911" r="56642" b="3039"/>
          <a:stretch/>
        </p:blipFill>
        <p:spPr bwMode="auto">
          <a:xfrm>
            <a:off x="539552" y="404664"/>
            <a:ext cx="37768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807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1168152"/>
            <a:ext cx="5266928" cy="4421088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1967 году Шукшин был награждён орденом Трудового Красного Знамени.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Двумя годами позже он получил Государственную премию РСФСР.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через два года Шукшин удостоился Государственной премии СССР.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Ленинскую премию он получил посмертно.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6783" y="109317"/>
            <a:ext cx="8229600" cy="1143000"/>
          </a:xfrm>
        </p:spPr>
        <p:txBody>
          <a:bodyPr/>
          <a:lstStyle/>
          <a:p>
            <a:r>
              <a:rPr lang="ru-RU" dirty="0" smtClean="0"/>
              <a:t>Награды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18716" r="12500" b="5395"/>
          <a:stretch/>
        </p:blipFill>
        <p:spPr bwMode="auto">
          <a:xfrm>
            <a:off x="396783" y="1268760"/>
            <a:ext cx="302433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943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6" t="22972" r="44216" b="13594"/>
          <a:stretch/>
        </p:blipFill>
        <p:spPr bwMode="auto">
          <a:xfrm>
            <a:off x="611560" y="2060848"/>
            <a:ext cx="3447225" cy="346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Народное признание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1484784"/>
            <a:ext cx="4464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упокоения великого актера стало Новодевичье кладбище, где его и похоронили 7 октября 1974-го. Проститься с любимым актером пришли многочисленные поклонники, и почти у всех в руках была красная калина. Памяти Василия Шукшина посвятил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своюпесню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Владимир Высоцкий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2683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19256" cy="29131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МАУ ММБС Дуван-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Мечетлинский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филиал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Ахметханова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ульназ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Фарвазовна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1988840"/>
            <a:ext cx="67687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320062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95536" y="764704"/>
            <a:ext cx="460851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48064" y="1412776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</a:rPr>
              <a:t>Шукшин </a:t>
            </a:r>
            <a:r>
              <a:rPr lang="ru-RU" sz="2800" dirty="0">
                <a:solidFill>
                  <a:schemeClr val="tx2"/>
                </a:solidFill>
              </a:rPr>
              <a:t>Василий </a:t>
            </a:r>
            <a:r>
              <a:rPr lang="ru-RU" sz="2800" dirty="0" err="1">
                <a:solidFill>
                  <a:schemeClr val="tx2"/>
                </a:solidFill>
              </a:rPr>
              <a:t>Макарович</a:t>
            </a:r>
            <a:r>
              <a:rPr lang="ru-RU" sz="2800" dirty="0">
                <a:solidFill>
                  <a:schemeClr val="tx2"/>
                </a:solidFill>
              </a:rPr>
              <a:t> (1929-1974) – советский писатель, сценарист, кинорежиссёр, актер, лауреат Ленинской премии, Заслуженный деятель искусств </a:t>
            </a:r>
            <a:r>
              <a:rPr lang="ru-RU" sz="2800" dirty="0" smtClean="0">
                <a:solidFill>
                  <a:schemeClr val="tx2"/>
                </a:solidFill>
              </a:rPr>
              <a:t>РСФСР</a:t>
            </a:r>
            <a:r>
              <a:rPr lang="ru-RU" sz="2800" dirty="0"/>
              <a:t>.</a:t>
            </a:r>
          </a:p>
          <a:p>
            <a:r>
              <a:rPr lang="ru-RU" dirty="0"/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200137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60570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Василий Шукшин 25 июля 1929 года в маленькой деревушке Сростки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Бийского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Алтайского края. У родителей мальчика было крепкое крестьянское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- Макар Леонтьевич Шукшин (1912—1933).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Мать - Мария Сергеевна (в девичестве Попова; во втором браке —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Куксина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(1909 — 17 января 1979).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Сестра — Наталья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Макаровна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Шукшина (16 ноября 1931 — 10 июля 2005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Отец Василия в 1933 году был репрессирован и расстрелян. Реабилитировали его только в 1956-м, посмертно.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1933-м маме Василия Шукшина было всего 24 года. Она осталась совсем одна с двумя малолетними детьми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Василия Шукшина было трудным и голодным. После ареста отца все заботы о семье легли на плечи матери. Мальчик с этого времени и до получения паспорта носил фамилию матери – Попов. Учился посредственно, но был любознательным и много читал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Окончив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1943 году семилетку, будущий писатель и режиссер поступил в автомобильный техникум в Бийске. Через 2,5 года Василий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бросает учебу и начинает работать в колхозе. В 1946 году уезжает из родного села, работает слесарем на Калужском турбинном заводе, а затем на Владимирском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тракторном заводе.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1949 года Шукшин по призыву служит в военно-морском флоте. В это время писатель создает свои первые рассказы, делится ими с сослуживцами. В 1953 году Шукшин из-за язвы желудка был уволен в запас. Василий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возвращается в родное село Сростки, сдает экстерном экзамены, получает аттестат зрелости и устраивается учителем русского языка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местную школу.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260648"/>
            <a:ext cx="40030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Детство и молодость</a:t>
            </a:r>
          </a:p>
        </p:txBody>
      </p:sp>
    </p:spTree>
    <p:extLst>
      <p:ext uri="{BB962C8B-B14F-4D97-AF65-F5344CB8AC3E}">
        <p14:creationId xmlns:p14="http://schemas.microsoft.com/office/powerpoint/2010/main" val="1686246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9440"/>
            <a:ext cx="8229600" cy="582791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1954 году Шукшин поступил во ВГИК на режиссерское отделение. Свою первую небольшую роль Василий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сыграл в 1956 году в фильме С. Герасимова «Тихий Дон». В 1958 году Шукшин получает главную роль в фильме «Два Федора». В этом же году был впервые опубликован рассказ писателя «Двое на телеге» в журнале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Смена».С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1963 года Василий Шукшин, биография которого была пестра на разные профессии, работает режиссером в ЦКДЮФ. Вскоре в журнале «Новый мир» вышли рассказы «Классный водитель», «Гринька Малюгин» и первая книга писателя «Сельские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жители».В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1964 году был закончен первый полнометражный фильм Шукшина – «Живет такой парень», в котором снялся Л.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Куравлев.В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 году был опубликован сборник писателя «Характеры». В 1965 г. Выходит вторая книга «Там, вдали…». Одновременно писатель работает над темой о Степане Разине, задумав снять о нем исторический фильм. В 1974 вышел роман « Я пришел дать вам волю» и еще один сборник рассказов «Беседы при ясной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луне.В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1974 году вышел на экраны один из самых известных фильмов Шукшина – «Калина красная». На Всесоюзном фестивале кинолента получила первую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премию.Несмотря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то что Василий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сильно мучился от язвы желудка, актер принимает приглашение С. Бондарчука сняться в новом фильме. Во время съемок фильма «Они сражались за родину», 2 октября 1974 года, Василий Шукшин умер. Похоронили режиссера на Новодевичьем кладбище в Москве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95736" y="184666"/>
            <a:ext cx="5367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Творческая деятельность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218162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4088" y="1600200"/>
            <a:ext cx="3528392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Сельские жители» — вышел в 1963 году в издательстве «Молодая гвардия». В рассказах автор демонстрирует жизненное чутьё, зоркость, пластичность: писатель словно растворён в своих героях, смотрит их глазами.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сборник рассказов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5" t="21111" r="3408" b="12222"/>
          <a:stretch/>
        </p:blipFill>
        <p:spPr bwMode="auto">
          <a:xfrm>
            <a:off x="281326" y="1877691"/>
            <a:ext cx="510251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550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8" t="23803" r="46772" b="13167"/>
          <a:stretch/>
        </p:blipFill>
        <p:spPr bwMode="auto">
          <a:xfrm>
            <a:off x="179512" y="1884025"/>
            <a:ext cx="4248472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ru-RU" dirty="0" smtClean="0"/>
              <a:t>Дебют в кино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1196752"/>
            <a:ext cx="45365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1956 году состоялся дебют Шукшина в кино: в фильме С. А. Герасимова «Тихий Дон» (вторая серия) он сыграл в крошечном эпизоде, изобразив выглядывающего из-за плетня матроса. С этого матроса и началась кинематографическая судьба Шукшина-актёра.</a:t>
            </a:r>
          </a:p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учёбы во ВГИКе в 1958 году Шукшин снялся в первой своей главной роли в фильме М. М. Хуциева «Два Фёдора».</a:t>
            </a:r>
          </a:p>
        </p:txBody>
      </p:sp>
    </p:spTree>
    <p:extLst>
      <p:ext uri="{BB962C8B-B14F-4D97-AF65-F5344CB8AC3E}">
        <p14:creationId xmlns:p14="http://schemas.microsoft.com/office/powerpoint/2010/main" val="3137941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8954" r="53636" b="3066"/>
          <a:stretch/>
        </p:blipFill>
        <p:spPr bwMode="auto">
          <a:xfrm>
            <a:off x="357091" y="1403639"/>
            <a:ext cx="410445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Кинокарьера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932040" y="1591056"/>
            <a:ext cx="384395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общей сложности за свою карьеру Василий </a:t>
            </a:r>
            <a:r>
              <a:rPr lang="ru-RU" sz="24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снял шесть кинолент, в работе над которыми чаще всего принимал участие также и в качестве сценариста. В его актёрской фильмографии значится около тридцати ролей, каждая из которых стала по-своему яркой и интересной.</a:t>
            </a:r>
          </a:p>
        </p:txBody>
      </p:sp>
    </p:spTree>
    <p:extLst>
      <p:ext uri="{BB962C8B-B14F-4D97-AF65-F5344CB8AC3E}">
        <p14:creationId xmlns:p14="http://schemas.microsoft.com/office/powerpoint/2010/main" val="334512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8024" y="1166843"/>
            <a:ext cx="381642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Шукшин В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Рассказы / В. М. Шукшин : Рис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Калиновского . –Москва : Детская литература,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1979.-382с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.: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- (Библиотека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юношества). 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книге лауреата Ленинской премии Василия </a:t>
            </a:r>
            <a:r>
              <a:rPr lang="ru-RU" sz="2000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Макаровича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Шукшина (1929-1974) представлена большая часть широко известных читателям </a:t>
            </a:r>
            <a:r>
              <a:rPr lang="ru-RU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рассказов</a:t>
            </a: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5"/>
            <a:ext cx="3384376" cy="5203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884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355976" y="474345"/>
            <a:ext cx="446449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Шукшин</a:t>
            </a:r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В. М. Любавины: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/ В.М. Шукшин. – Москва: Известия, 1989.- 560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романе Любавины (1965) В. М. Шукшин показал историю большой семьи, тесно сплетённую с историей России XX в. Из-за множества трагических событий, достоверно показанных в романе, вторую часть произведения удалось опубликовать только в 1987 году. В настоящее издание включены обе части романа.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dirty="0"/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672408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769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</TotalTime>
  <Words>1073</Words>
  <Application>Microsoft Office PowerPoint</Application>
  <PresentationFormat>Экран (4:3)</PresentationFormat>
  <Paragraphs>53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Candara</vt:lpstr>
      <vt:lpstr>Symbol</vt:lpstr>
      <vt:lpstr>Times New Roman</vt:lpstr>
      <vt:lpstr>Волна</vt:lpstr>
      <vt:lpstr>«Писатель. Актер. Режиссер»</vt:lpstr>
      <vt:lpstr>Презентация PowerPoint</vt:lpstr>
      <vt:lpstr>Презентация PowerPoint</vt:lpstr>
      <vt:lpstr>Презентация PowerPoint</vt:lpstr>
      <vt:lpstr>Первый сборник рассказов </vt:lpstr>
      <vt:lpstr>Дебют в кино</vt:lpstr>
      <vt:lpstr>Кинокарьера</vt:lpstr>
      <vt:lpstr>Презентация PowerPoint</vt:lpstr>
      <vt:lpstr>Презентация PowerPoint</vt:lpstr>
      <vt:lpstr>Презентация PowerPoint</vt:lpstr>
      <vt:lpstr>Награды</vt:lpstr>
      <vt:lpstr>Народное признание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«Писатель. Актер. Режиссер»</dc:title>
  <dc:creator>Документы</dc:creator>
  <cp:lastModifiedBy>Документы</cp:lastModifiedBy>
  <cp:revision>13</cp:revision>
  <dcterms:created xsi:type="dcterms:W3CDTF">2022-07-13T05:53:06Z</dcterms:created>
  <dcterms:modified xsi:type="dcterms:W3CDTF">2022-08-19T08:47:24Z</dcterms:modified>
</cp:coreProperties>
</file>