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77" r:id="rId3"/>
    <p:sldId id="278" r:id="rId4"/>
    <p:sldId id="273" r:id="rId5"/>
    <p:sldId id="281" r:id="rId6"/>
    <p:sldId id="279" r:id="rId7"/>
    <p:sldId id="276" r:id="rId8"/>
    <p:sldId id="280" r:id="rId9"/>
    <p:sldId id="265" r:id="rId10"/>
    <p:sldId id="266" r:id="rId11"/>
    <p:sldId id="264" r:id="rId12"/>
    <p:sldId id="259" r:id="rId13"/>
    <p:sldId id="269" r:id="rId14"/>
    <p:sldId id="271" r:id="rId15"/>
    <p:sldId id="267" r:id="rId16"/>
    <p:sldId id="274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0925" autoAdjust="0"/>
  </p:normalViewPr>
  <p:slideViewPr>
    <p:cSldViewPr>
      <p:cViewPr varScale="1">
        <p:scale>
          <a:sx n="75" d="100"/>
          <a:sy n="75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B390D-D199-4083-95D5-465CD72ECF9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B7E9A-2489-4715-9648-74AA0F011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9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B7E9A-2489-4715-9648-74AA0F011E0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7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B7E9A-2489-4715-9648-74AA0F011E0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0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F0B-1FED-42EC-A447-205DC67D2A7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DA1-D4D8-488E-8DF5-6C0A8A030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25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F0B-1FED-42EC-A447-205DC67D2A7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DA1-D4D8-488E-8DF5-6C0A8A030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F0B-1FED-42EC-A447-205DC67D2A7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DA1-D4D8-488E-8DF5-6C0A8A030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03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F0B-1FED-42EC-A447-205DC67D2A7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DA1-D4D8-488E-8DF5-6C0A8A030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48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F0B-1FED-42EC-A447-205DC67D2A7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DA1-D4D8-488E-8DF5-6C0A8A030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0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F0B-1FED-42EC-A447-205DC67D2A7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DA1-D4D8-488E-8DF5-6C0A8A030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79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F0B-1FED-42EC-A447-205DC67D2A7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DA1-D4D8-488E-8DF5-6C0A8A030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89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F0B-1FED-42EC-A447-205DC67D2A7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DA1-D4D8-488E-8DF5-6C0A8A030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F0B-1FED-42EC-A447-205DC67D2A7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DA1-D4D8-488E-8DF5-6C0A8A030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33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F0B-1FED-42EC-A447-205DC67D2A7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DA1-D4D8-488E-8DF5-6C0A8A030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4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9F0B-1FED-42EC-A447-205DC67D2A7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DA1-D4D8-488E-8DF5-6C0A8A030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68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D9F0B-1FED-42EC-A447-205DC67D2A76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47DA1-D4D8-488E-8DF5-6C0A8A030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2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1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692696"/>
            <a:ext cx="59046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выставка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130-летию со дня рождения Джона                         Р. Р.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Толкина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D:\Desktop\тол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3140968"/>
            <a:ext cx="511256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0" y="0"/>
            <a:ext cx="9216000" cy="70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IMG_20220827_110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320" y="-21413760"/>
            <a:ext cx="324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IMG_20220827_110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0" y="-15621000"/>
            <a:ext cx="324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IMG_20220827_110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8" y="620688"/>
            <a:ext cx="233433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915816" y="620688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Толкин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Дж. Р. Р.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Кузнец из Большого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Вуттона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/ Джон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Толкин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Сказка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Москва: Детская литература, 1988.-59с. : ил.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1916832"/>
            <a:ext cx="4680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Философская сказка, рассказывающая о природе таланта, о непреходящей, передающейся из поколения в поколение силе добра, подлинного мастерства и красоты.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IMG_20220827_1107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0" y="620688"/>
            <a:ext cx="224252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843809" y="620688"/>
            <a:ext cx="55317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Толкин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Дж.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Возвращение Государя: Летопись третья из эпопеи «Властелин Колец» /Джон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Толкин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Москва: ООО «Издательство АСТ», 2002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552с.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9" y="2780928"/>
            <a:ext cx="4752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третья из классического произведения в жанре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эпопеи « Властелин Колец»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3"/>
            <a:ext cx="9144000" cy="695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D:\Загрузки\image00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20688"/>
            <a:ext cx="2376263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771800" y="548680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Толкин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Дж. Р. Р. </a:t>
            </a: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Хоббит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Туда и обратно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Повесть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Джон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Толкин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 Москва. НФ «Пушкинская библиотека»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«Издательство АСТ», 2004.-412с.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620688"/>
            <a:ext cx="54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2043950"/>
            <a:ext cx="59124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Хоббиты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маленькие существа, ростом взрослому человеку по пояс. Но они – не гномы, волшебством не занимаются, а по характеру добродушные и смеются от души…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хоббисты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отправились в поход. И чего только с ними не приключилось! Пришлось им участвовать  и в великом сражении, которое назвали Битвой Пяти Воинств.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7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1052736"/>
            <a:ext cx="59046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Первый тираж книги в Великобритании был маленьким даже по меркам того времени – 1500 экземпляров. Но уже через три месяца пришлось выпустить дополнительный тираж в 2300 экземпляров. В США публикация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Хоббита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состоялась в марте 1938 г., а к концу года продажи превысили 5000 экземпляров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8104"/>
            <a:ext cx="9144000" cy="752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476672"/>
            <a:ext cx="6816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один из вечеров, когда писатель рассказывал детям придуманную им сказку, младший сын Кристофер прервал отца: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прошлый раз ты говорил, что входная дверь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Бильбо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голубого цвета, и что кисточка на капюшоне у Торина была золотой, а сейчас дверь зеленая, а кисточка – серебряная»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семейной легенде, в ответ на этот комментарий сына отец пробормотал: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«Чёртов мальчишка».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писатель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резко встал и принялся делать какие-то пометки в своих бумагах. С этого и началась книга.</a:t>
            </a:r>
          </a:p>
        </p:txBody>
      </p:sp>
    </p:spTree>
    <p:extLst>
      <p:ext uri="{BB962C8B-B14F-4D97-AF65-F5344CB8AC3E}">
        <p14:creationId xmlns:p14="http://schemas.microsoft.com/office/powerpoint/2010/main" val="27767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658"/>
            <a:ext cx="9144000" cy="690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582067"/>
            <a:ext cx="5112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1970 году слово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хоббит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было внесено в Оксфордский словарь английского языка Коллинза. Для страстного лингвиста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Толкина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это было высшей наградой.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1972 году его заслуги в развитии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отечественной литературы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оценила сама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королева. Профессор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получил титул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Командора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Британской империи.</a:t>
            </a:r>
          </a:p>
        </p:txBody>
      </p:sp>
      <p:pic>
        <p:nvPicPr>
          <p:cNvPr id="4" name="Рисунок 3" descr="7 интересных фактов о книге «Хоббит, или Туда и обратно»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16835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4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7 интересных фактов о книге «Хоббит, или Туда и обратно»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5"/>
            <a:ext cx="3744416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28475" y="446327"/>
            <a:ext cx="4104456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Первую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рецензию на книгу написал 10-летний сын директора издательства 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Allen&amp;Unwin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Рейнер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Анвин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Звучала она так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«Благодаря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нарисованным автором картам книга не нуждается в иллюстрациях. Она хорошая и понравится всем детям от пяти до девяти»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За свою рецензию мальчик получил оплату в один шиллинг.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539" y="404664"/>
            <a:ext cx="82809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язык книгу перевели только в 1957 году. Ещё в 1938 году немецкое издательство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Рюттен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Лёнинг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заинтересовалось публикацией книги в Германии и обратилось к английскому издателю Стэнли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Анвину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Однако в их запросе было неожиданное требование: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Толкин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должен был доказать им свое арийское происхождение. В результате писатель подготовил два письма: первое просто полностью игнорировало запрос немецкого издателя, второе же – ругало его за неверную интерпретацию слова «арийский». До сих пор неизвестно, которое из писем всё-таки отослал немцам издатель, но 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Хоббит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итоге был переведён намного позже.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7744" y="3861048"/>
            <a:ext cx="6123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Дж. Р. Р.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имеются у нас в библиотеке.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980728"/>
            <a:ext cx="64087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МАУ Центральная модельная детская библиотека 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Исполнила: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Хуснутдинова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 Х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"/>
            <a:ext cx="9144000" cy="695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0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484785"/>
            <a:ext cx="64807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свое произведение я написал в семь лет, и речь в нем шла о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драконе. Мама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прочитав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мой опус, заметила, что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надо писать не «зеленый большой дракон», а «большой зеленый дракон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Честно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говоря, я не понял, почему она так считает, и не понимаю до сих пор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171"/>
            <a:ext cx="9144000" cy="723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484785"/>
            <a:ext cx="6408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тираж книги в Великобритании был маленьким даже по меркам того времени – 1500 экземпляров. Но уже через три месяца пришлось выпустить дополнительный тираж в 2300 экземпляров. В США публикация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Хоббита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состоялась в марте 1938 г., а к концу года продажи превысили 5000 экземпляров.</a:t>
            </a:r>
          </a:p>
        </p:txBody>
      </p:sp>
    </p:spTree>
    <p:extLst>
      <p:ext uri="{BB962C8B-B14F-4D97-AF65-F5344CB8AC3E}">
        <p14:creationId xmlns:p14="http://schemas.microsoft.com/office/powerpoint/2010/main" val="17360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7604" y="260648"/>
            <a:ext cx="66607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Толкин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стал первым английским писателем, который сам проиллюстрировал свою книгу. Работая над книгой, он нарисовал тушью и акварелью 110 иллюстраций. Писатель отправил в издательство несколько самостоятельно нарисованных карт: 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Лихолесье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Ворота короля эльфов, Озёрный город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ворота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карту 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карту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Дикого края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 descr="7 интересных фактов о книге «Хоббит, или Туда и обратно»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7"/>
            <a:ext cx="7272808" cy="3528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8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" y="-387424"/>
            <a:ext cx="9144000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116632"/>
            <a:ext cx="65527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Хоббит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или Туда и обратно» Джона Рональда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Руэла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Толкина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«отца» современной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фэнтези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-литературы, - это одна из самых любимых и читаемых книг в мире. Сегодня, 21 сентября, это произведение празднует свой восемьдесят пятый день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рождения. Главный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герой книги - предприимчивый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хоббит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Бильбо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Бэггинс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Вместе с группой своенравных гномов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волшебником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Гэндальфом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Бильбо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отправляется в опасное приключение, цель которого – сразить злого дракона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Смауга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90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68" y="0"/>
            <a:ext cx="9396536" cy="718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7 интересных фактов о книге «Хоббит, или Туда и обратно»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456383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051870" y="507925"/>
            <a:ext cx="48965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Хоббиты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«появились на свет» совершенно случайно. Однажды уставший профессор Оксфордского университета Джон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Толкин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сидел за столом и проверял экзаменационные работы. Как вспоминал писатель в личных письмах: «На чистом листке я нацарапал: «В земляной норе жил себе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хоббит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Почему – я сам не знал, не знаю и сейчас. Долгое время я ничего по этому поводу не предпринимал».</a:t>
            </a:r>
          </a:p>
        </p:txBody>
      </p:sp>
    </p:spTree>
    <p:extLst>
      <p:ext uri="{BB962C8B-B14F-4D97-AF65-F5344CB8AC3E}">
        <p14:creationId xmlns:p14="http://schemas.microsoft.com/office/powerpoint/2010/main" val="383047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2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IMG_20220827_1108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208823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411760" y="76470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Толкин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Дж. Р. Р.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Хоббит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или Туда и Обратно: Повесть-сказка/ Джон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Толкин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.-Ленинград. : Детская литература, 1989. - 254с. : ил.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2564904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Всемирно известная повесть-сказка классика английской литературы о разрушительной власти денег, о борьбе добра и зла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592</Words>
  <Application>Microsoft Office PowerPoint</Application>
  <PresentationFormat>Экран (4:3)</PresentationFormat>
  <Paragraphs>45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User</cp:lastModifiedBy>
  <cp:revision>56</cp:revision>
  <dcterms:created xsi:type="dcterms:W3CDTF">2022-08-27T05:28:34Z</dcterms:created>
  <dcterms:modified xsi:type="dcterms:W3CDTF">2022-09-20T05:53:53Z</dcterms:modified>
</cp:coreProperties>
</file>