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1" r:id="rId2"/>
    <p:sldId id="280" r:id="rId3"/>
    <p:sldId id="281" r:id="rId4"/>
    <p:sldId id="279" r:id="rId5"/>
    <p:sldId id="278" r:id="rId6"/>
    <p:sldId id="283" r:id="rId7"/>
    <p:sldId id="282" r:id="rId8"/>
    <p:sldId id="277" r:id="rId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444" autoAdjust="0"/>
  </p:normalViewPr>
  <p:slideViewPr>
    <p:cSldViewPr>
      <p:cViewPr varScale="1">
        <p:scale>
          <a:sx n="70" d="100"/>
          <a:sy n="70" d="100"/>
        </p:scale>
        <p:origin x="138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B7F5B4A-870E-4106-9D2E-DDBC179F7B1B}" type="datetimeFigureOut">
              <a:rPr lang="ru-RU" smtClean="0"/>
              <a:t>14.09.2022</a:t>
            </a:fld>
            <a:endParaRPr lang="ru-RU"/>
          </a:p>
        </p:txBody>
      </p:sp>
      <p:sp>
        <p:nvSpPr>
          <p:cNvPr id="5" name="Footer Placeholder 4"/>
          <p:cNvSpPr>
            <a:spLocks noGrp="1"/>
          </p:cNvSpPr>
          <p:nvPr>
            <p:ph type="ftr" sz="quarter" idx="11"/>
          </p:nvPr>
        </p:nvSpPr>
        <p:spPr/>
        <p:txBody>
          <a:bodyPr/>
          <a:lstStyle/>
          <a:p>
            <a:endParaRPr lang="ru-RU"/>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D8A357AB-86C0-42E1-A2B3-EB36CF827BF9}" type="slidenum">
              <a:rPr lang="ru-RU" smtClean="0"/>
              <a:t>‹#›</a:t>
            </a:fld>
            <a:endParaRPr lang="ru-RU"/>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ru-RU" smtClean="0"/>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B7F5B4A-870E-4106-9D2E-DDBC179F7B1B}" type="datetimeFigureOut">
              <a:rPr lang="ru-RU" smtClean="0"/>
              <a:t>14.09.2022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8A357AB-86C0-42E1-A2B3-EB36CF827BF9}"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B7F5B4A-870E-4106-9D2E-DDBC179F7B1B}" type="datetimeFigureOut">
              <a:rPr lang="ru-RU" smtClean="0"/>
              <a:t>14.09.2022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8A357AB-86C0-42E1-A2B3-EB36CF827BF9}"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B7F5B4A-870E-4106-9D2E-DDBC179F7B1B}" type="datetimeFigureOut">
              <a:rPr lang="ru-RU" smtClean="0"/>
              <a:t>14.09.2022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8A357AB-86C0-42E1-A2B3-EB36CF827BF9}"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B7F5B4A-870E-4106-9D2E-DDBC179F7B1B}" type="datetimeFigureOut">
              <a:rPr lang="ru-RU" smtClean="0"/>
              <a:t>14.09.2022</a:t>
            </a:fld>
            <a:endParaRPr lang="ru-RU"/>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8A357AB-86C0-42E1-A2B3-EB36CF827BF9}" type="slidenum">
              <a:rPr lang="ru-RU" smtClean="0"/>
              <a:t>‹#›</a:t>
            </a:fld>
            <a:endParaRPr lang="ru-RU"/>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ru-RU" smtClean="0"/>
              <a:t>Образец заголовка</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B7F5B4A-870E-4106-9D2E-DDBC179F7B1B}" type="datetimeFigureOut">
              <a:rPr lang="ru-RU" smtClean="0"/>
              <a:t>14.09.2022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8A357AB-86C0-42E1-A2B3-EB36CF827BF9}"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B7F5B4A-870E-4106-9D2E-DDBC179F7B1B}" type="datetimeFigureOut">
              <a:rPr lang="ru-RU" smtClean="0"/>
              <a:t>14.09.2022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8A357AB-86C0-42E1-A2B3-EB36CF827BF9}"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AB7F5B4A-870E-4106-9D2E-DDBC179F7B1B}" type="datetimeFigureOut">
              <a:rPr lang="ru-RU" smtClean="0"/>
              <a:t>14.09.2022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8A357AB-86C0-42E1-A2B3-EB36CF827BF9}"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AB7F5B4A-870E-4106-9D2E-DDBC179F7B1B}" type="datetimeFigureOut">
              <a:rPr lang="ru-RU" smtClean="0"/>
              <a:t>14.09.2022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8A357AB-86C0-42E1-A2B3-EB36CF827BF9}"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B7F5B4A-870E-4106-9D2E-DDBC179F7B1B}" type="datetimeFigureOut">
              <a:rPr lang="ru-RU" smtClean="0"/>
              <a:t>14.09.2022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8A357AB-86C0-42E1-A2B3-EB36CF827BF9}" type="slidenum">
              <a:rPr lang="ru-RU" smtClean="0"/>
              <a:t>‹#›</a:t>
            </a:fld>
            <a:endParaRPr lang="ru-RU"/>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ru-RU" smtClean="0"/>
              <a:t>Образец заголовка</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5" name="Date Placeholder 4"/>
          <p:cNvSpPr>
            <a:spLocks noGrp="1"/>
          </p:cNvSpPr>
          <p:nvPr>
            <p:ph type="dt" sz="half" idx="10"/>
          </p:nvPr>
        </p:nvSpPr>
        <p:spPr/>
        <p:txBody>
          <a:bodyPr/>
          <a:lstStyle/>
          <a:p>
            <a:fld id="{AB7F5B4A-870E-4106-9D2E-DDBC179F7B1B}" type="datetimeFigureOut">
              <a:rPr lang="ru-RU" smtClean="0"/>
              <a:t>14.09.2022</a:t>
            </a:fld>
            <a:endParaRPr lang="ru-RU"/>
          </a:p>
        </p:txBody>
      </p:sp>
      <p:sp>
        <p:nvSpPr>
          <p:cNvPr id="7" name="Slide Number Placeholder 6"/>
          <p:cNvSpPr>
            <a:spLocks noGrp="1"/>
          </p:cNvSpPr>
          <p:nvPr>
            <p:ph type="sldNum" sz="quarter" idx="12"/>
          </p:nvPr>
        </p:nvSpPr>
        <p:spPr/>
        <p:txBody>
          <a:bodyPr/>
          <a:lstStyle/>
          <a:p>
            <a:fld id="{D8A357AB-86C0-42E1-A2B3-EB36CF827BF9}" type="slidenum">
              <a:rPr lang="ru-RU" smtClean="0"/>
              <a:t>‹#›</a:t>
            </a:fld>
            <a:endParaRPr lang="ru-RU"/>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ru-RU"/>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ru-RU" smtClean="0"/>
              <a:t>Образец заголовка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AB7F5B4A-870E-4106-9D2E-DDBC179F7B1B}" type="datetimeFigureOut">
              <a:rPr lang="ru-RU" smtClean="0"/>
              <a:t>14.09.2022</a:t>
            </a:fld>
            <a:endParaRPr lang="ru-R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D8A357AB-86C0-42E1-A2B3-EB36CF827BF9}" type="slidenum">
              <a:rPr lang="ru-RU" smtClean="0"/>
              <a:t>‹#›</a:t>
            </a:fld>
            <a:endParaRPr lang="ru-RU"/>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7813" y="489734"/>
            <a:ext cx="9144000" cy="3323987"/>
          </a:xfrm>
          <a:prstGeom prst="rect">
            <a:avLst/>
          </a:prstGeom>
        </p:spPr>
        <p:txBody>
          <a:bodyPr wrap="square">
            <a:spAutoFit/>
          </a:bodyPr>
          <a:lstStyle/>
          <a:p>
            <a:pPr lvl="0" algn="ctr"/>
            <a:r>
              <a:rPr lang="ru-RU" sz="7000" b="1" dirty="0">
                <a:solidFill>
                  <a:srgbClr val="1F497D">
                    <a:lumMod val="50000"/>
                  </a:srgbClr>
                </a:solidFill>
                <a:effectLst>
                  <a:glow rad="63500">
                    <a:prstClr val="white">
                      <a:alpha val="40000"/>
                    </a:prstClr>
                  </a:glow>
                </a:effectLst>
              </a:rPr>
              <a:t>Агата Кристи – </a:t>
            </a:r>
          </a:p>
          <a:p>
            <a:pPr lvl="0" algn="ctr"/>
            <a:r>
              <a:rPr lang="ru-RU" sz="7000" b="1" dirty="0">
                <a:solidFill>
                  <a:srgbClr val="1F497D">
                    <a:lumMod val="50000"/>
                  </a:srgbClr>
                </a:solidFill>
                <a:effectLst>
                  <a:glow rad="63500">
                    <a:prstClr val="white">
                      <a:alpha val="40000"/>
                    </a:prstClr>
                  </a:glow>
                </a:effectLst>
              </a:rPr>
              <a:t>королева детективов</a:t>
            </a:r>
          </a:p>
        </p:txBody>
      </p:sp>
      <p:sp>
        <p:nvSpPr>
          <p:cNvPr id="5" name="Прямоугольник 4"/>
          <p:cNvSpPr/>
          <p:nvPr/>
        </p:nvSpPr>
        <p:spPr>
          <a:xfrm>
            <a:off x="0" y="4303455"/>
            <a:ext cx="9144000" cy="1477328"/>
          </a:xfrm>
          <a:prstGeom prst="rect">
            <a:avLst/>
          </a:prstGeom>
        </p:spPr>
        <p:txBody>
          <a:bodyPr wrap="square">
            <a:spAutoFit/>
          </a:bodyPr>
          <a:lstStyle/>
          <a:p>
            <a:pPr lvl="0" algn="ctr"/>
            <a:r>
              <a:rPr lang="ru-RU" sz="3000" b="1" dirty="0">
                <a:solidFill>
                  <a:srgbClr val="564B3C">
                    <a:lumMod val="50000"/>
                  </a:srgbClr>
                </a:solidFill>
                <a:effectLst>
                  <a:glow rad="63500">
                    <a:prstClr val="white">
                      <a:alpha val="40000"/>
                    </a:prstClr>
                  </a:glow>
                </a:effectLst>
              </a:rPr>
              <a:t>Виртуальная книжная выставка книг из фонда </a:t>
            </a:r>
            <a:r>
              <a:rPr lang="ru-RU" sz="3000" b="1" dirty="0" err="1">
                <a:solidFill>
                  <a:srgbClr val="564B3C">
                    <a:lumMod val="50000"/>
                  </a:srgbClr>
                </a:solidFill>
                <a:effectLst>
                  <a:glow rad="63500">
                    <a:prstClr val="white">
                      <a:alpha val="40000"/>
                    </a:prstClr>
                  </a:glow>
                </a:effectLst>
              </a:rPr>
              <a:t>Кургатовского</a:t>
            </a:r>
            <a:r>
              <a:rPr lang="ru-RU" sz="3000" b="1" dirty="0">
                <a:solidFill>
                  <a:srgbClr val="564B3C">
                    <a:lumMod val="50000"/>
                  </a:srgbClr>
                </a:solidFill>
                <a:effectLst>
                  <a:glow rad="63500">
                    <a:prstClr val="white">
                      <a:alpha val="40000"/>
                    </a:prstClr>
                  </a:glow>
                </a:effectLst>
              </a:rPr>
              <a:t> филиала </a:t>
            </a:r>
            <a:r>
              <a:rPr lang="ru-RU" sz="3000" b="1" dirty="0" err="1">
                <a:solidFill>
                  <a:srgbClr val="564B3C">
                    <a:lumMod val="50000"/>
                  </a:srgbClr>
                </a:solidFill>
                <a:effectLst>
                  <a:glow rad="63500">
                    <a:prstClr val="white">
                      <a:alpha val="40000"/>
                    </a:prstClr>
                  </a:glow>
                </a:effectLst>
              </a:rPr>
              <a:t>Мечетлинской</a:t>
            </a:r>
            <a:r>
              <a:rPr lang="ru-RU" sz="3000" b="1" dirty="0">
                <a:solidFill>
                  <a:srgbClr val="564B3C">
                    <a:lumMod val="50000"/>
                  </a:srgbClr>
                </a:solidFill>
                <a:effectLst>
                  <a:glow rad="63500">
                    <a:prstClr val="white">
                      <a:alpha val="40000"/>
                    </a:prstClr>
                  </a:glow>
                </a:effectLst>
              </a:rPr>
              <a:t> библиотечной системы</a:t>
            </a:r>
          </a:p>
        </p:txBody>
      </p:sp>
    </p:spTree>
    <p:extLst>
      <p:ext uri="{BB962C8B-B14F-4D97-AF65-F5344CB8AC3E}">
        <p14:creationId xmlns:p14="http://schemas.microsoft.com/office/powerpoint/2010/main" val="1390704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7427" y="298427"/>
            <a:ext cx="3569145" cy="298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 y="3459301"/>
            <a:ext cx="9144000" cy="3170099"/>
          </a:xfrm>
          <a:prstGeom prst="rect">
            <a:avLst/>
          </a:prstGeom>
        </p:spPr>
        <p:txBody>
          <a:bodyPr wrap="square">
            <a:spAutoFit/>
          </a:bodyPr>
          <a:lstStyle/>
          <a:p>
            <a:pPr lvl="0" algn="ctr"/>
            <a:r>
              <a:rPr lang="ru-RU" sz="2000" b="1" dirty="0">
                <a:effectLst>
                  <a:glow rad="63500">
                    <a:prstClr val="white">
                      <a:alpha val="40000"/>
                    </a:prstClr>
                  </a:glow>
                </a:effectLst>
                <a:latin typeface="Book Antiqua"/>
              </a:rPr>
              <a:t>Агата Кристи родилась 15 сентября 1890 г. в г. Торки (графство Девон).</a:t>
            </a:r>
          </a:p>
          <a:p>
            <a:pPr lvl="0" algn="ctr"/>
            <a:r>
              <a:rPr lang="ru-RU" sz="2000" b="1" dirty="0">
                <a:effectLst>
                  <a:glow rad="63500">
                    <a:prstClr val="white">
                      <a:alpha val="40000"/>
                    </a:prstClr>
                  </a:glow>
                </a:effectLst>
                <a:latin typeface="Book Antiqua"/>
              </a:rPr>
              <a:t>Полное имя писательницы Агата Мэри Кларисса </a:t>
            </a:r>
            <a:r>
              <a:rPr lang="ru-RU" sz="2000" b="1" dirty="0" err="1">
                <a:effectLst>
                  <a:glow rad="63500">
                    <a:prstClr val="white">
                      <a:alpha val="40000"/>
                    </a:prstClr>
                  </a:glow>
                </a:effectLst>
                <a:latin typeface="Book Antiqua"/>
              </a:rPr>
              <a:t>Маллоуэн</a:t>
            </a:r>
            <a:r>
              <a:rPr lang="ru-RU" sz="2000" b="1" dirty="0">
                <a:effectLst>
                  <a:glow rad="63500">
                    <a:prstClr val="white">
                      <a:alpha val="40000"/>
                    </a:prstClr>
                  </a:glow>
                </a:effectLst>
                <a:latin typeface="Book Antiqua"/>
              </a:rPr>
              <a:t>, урожденная Миллер, однако всему миру она известна как Агата Кристи, по фамилии первого супруга. Является автором более сотни рассказов, </a:t>
            </a:r>
          </a:p>
          <a:p>
            <a:pPr lvl="0" algn="ctr"/>
            <a:r>
              <a:rPr lang="ru-RU" sz="2000" b="1" dirty="0">
                <a:effectLst>
                  <a:glow rad="63500">
                    <a:prstClr val="white">
                      <a:alpha val="40000"/>
                    </a:prstClr>
                  </a:glow>
                </a:effectLst>
                <a:latin typeface="Book Antiqua"/>
              </a:rPr>
              <a:t>17 пьес, более 70 детективных романов, переведенных на десятки языков мира.</a:t>
            </a:r>
          </a:p>
          <a:p>
            <a:pPr lvl="0" algn="ctr"/>
            <a:r>
              <a:rPr lang="ru-RU" sz="2000" b="1" dirty="0">
                <a:effectLst>
                  <a:glow rad="63500">
                    <a:prstClr val="white">
                      <a:alpha val="40000"/>
                    </a:prstClr>
                  </a:glow>
                </a:effectLst>
                <a:latin typeface="Book Antiqua"/>
              </a:rPr>
              <a:t>За заслуги на поприще литературной деятельности в 1971 г. Агата Кристи удостаивается звания </a:t>
            </a:r>
            <a:r>
              <a:rPr lang="ru-RU" sz="2000" b="1" dirty="0" err="1">
                <a:effectLst>
                  <a:glow rad="63500">
                    <a:prstClr val="white">
                      <a:alpha val="40000"/>
                    </a:prstClr>
                  </a:glow>
                </a:effectLst>
                <a:latin typeface="Book Antiqua"/>
              </a:rPr>
              <a:t>Кавалердама</a:t>
            </a:r>
            <a:r>
              <a:rPr lang="ru-RU" sz="2000" b="1" dirty="0">
                <a:effectLst>
                  <a:glow rad="63500">
                    <a:prstClr val="white">
                      <a:alpha val="40000"/>
                    </a:prstClr>
                  </a:glow>
                </a:effectLst>
                <a:latin typeface="Book Antiqua"/>
              </a:rPr>
              <a:t> ордена Британской Империи.</a:t>
            </a:r>
          </a:p>
        </p:txBody>
      </p:sp>
    </p:spTree>
    <p:extLst>
      <p:ext uri="{BB962C8B-B14F-4D97-AF65-F5344CB8AC3E}">
        <p14:creationId xmlns:p14="http://schemas.microsoft.com/office/powerpoint/2010/main" val="1580431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0" y="404664"/>
            <a:ext cx="9144000" cy="5632311"/>
          </a:xfrm>
          <a:prstGeom prst="rect">
            <a:avLst/>
          </a:prstGeom>
        </p:spPr>
        <p:txBody>
          <a:bodyPr wrap="square">
            <a:spAutoFit/>
          </a:bodyPr>
          <a:lstStyle/>
          <a:p>
            <a:pPr lvl="0" algn="ctr"/>
            <a:endParaRPr lang="ru-RU" sz="2000" b="1" dirty="0" smtClean="0">
              <a:solidFill>
                <a:srgbClr val="93A299">
                  <a:lumMod val="50000"/>
                </a:srgbClr>
              </a:solidFill>
              <a:effectLst>
                <a:glow rad="63500">
                  <a:prstClr val="white">
                    <a:alpha val="40000"/>
                  </a:prstClr>
                </a:glow>
              </a:effectLst>
              <a:latin typeface="Book Antiqua"/>
            </a:endParaRPr>
          </a:p>
          <a:p>
            <a:pPr lvl="0" algn="ctr"/>
            <a:r>
              <a:rPr lang="ru-RU" sz="2000" b="1" dirty="0" smtClean="0">
                <a:effectLst>
                  <a:glow rad="63500">
                    <a:prstClr val="white">
                      <a:alpha val="40000"/>
                    </a:prstClr>
                  </a:glow>
                </a:effectLst>
                <a:latin typeface="Book Antiqua"/>
              </a:rPr>
              <a:t>Агата </a:t>
            </a:r>
            <a:r>
              <a:rPr lang="ru-RU" sz="2000" b="1" dirty="0">
                <a:effectLst>
                  <a:glow rad="63500">
                    <a:prstClr val="white">
                      <a:alpha val="40000"/>
                    </a:prstClr>
                  </a:glow>
                </a:effectLst>
                <a:latin typeface="Book Antiqua"/>
              </a:rPr>
              <a:t>Кристи покорила постсоветское пространство сразу же, букинисты старались собрать все тома с её романами, повестями и рассказами. Леди </a:t>
            </a:r>
            <a:r>
              <a:rPr lang="ru-RU" sz="2000" b="1" dirty="0" err="1">
                <a:effectLst>
                  <a:glow rad="63500">
                    <a:prstClr val="white">
                      <a:alpha val="40000"/>
                    </a:prstClr>
                  </a:glow>
                </a:effectLst>
                <a:latin typeface="Book Antiqua"/>
              </a:rPr>
              <a:t>Агатой</a:t>
            </a:r>
            <a:r>
              <a:rPr lang="ru-RU" sz="2000" b="1" dirty="0">
                <a:effectLst>
                  <a:glow rad="63500">
                    <a:prstClr val="white">
                      <a:alpha val="40000"/>
                    </a:prstClr>
                  </a:glow>
                </a:effectLst>
                <a:latin typeface="Book Antiqua"/>
              </a:rPr>
              <a:t> восхищалась как интеллигенция, так и рабочий класс. В конце 1999 года радиостанция </a:t>
            </a:r>
          </a:p>
          <a:p>
            <a:pPr lvl="0" algn="ctr"/>
            <a:r>
              <a:rPr lang="ru-RU" sz="2000" b="1" dirty="0">
                <a:effectLst>
                  <a:glow rad="63500">
                    <a:prstClr val="white">
                      <a:alpha val="40000"/>
                    </a:prstClr>
                  </a:glow>
                </a:effectLst>
                <a:latin typeface="Book Antiqua"/>
              </a:rPr>
              <a:t>«Эхо Москвы» провела опрос среди своих слушателей с целью определить «кумира века». Агата Кристи вместе с Сальвадором Дали, принцессой Дианой, Мэрилин Монро и «Битлз» вошла в пятёрку лучших. Романы Кристи по-прежнему приносят удовольствие миллионам читателей. Королева детективов была прекрасной рассказчицей. Её истории не затянуты, и всё время хочется узнать, что будет дальше. По словам Ривьера, «в них живёт вечная, загадочная, добрая Англия». Уважаемые пользователи библиотеки, рассказать обо всех произведениях Агаты Кристи просто невозможно! Эта виртуальная книжная выставка познакомит вас лишь с некоторыми и, возможно, поможет вам найти путь к самым интересным, любимым и удивительным детективным историям, которые вы будете читать и перечитывать. </a:t>
            </a:r>
          </a:p>
        </p:txBody>
      </p:sp>
    </p:spTree>
    <p:extLst>
      <p:ext uri="{BB962C8B-B14F-4D97-AF65-F5344CB8AC3E}">
        <p14:creationId xmlns:p14="http://schemas.microsoft.com/office/powerpoint/2010/main" val="226587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4099"/>
            <a:ext cx="3707904" cy="5609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047244" y="418680"/>
            <a:ext cx="4868156" cy="6032421"/>
          </a:xfrm>
          <a:prstGeom prst="rect">
            <a:avLst/>
          </a:prstGeom>
        </p:spPr>
        <p:txBody>
          <a:bodyPr wrap="square">
            <a:spAutoFit/>
          </a:bodyPr>
          <a:lstStyle/>
          <a:p>
            <a:pPr lvl="0" algn="just"/>
            <a:r>
              <a:rPr lang="ru-RU" sz="2000" b="1" dirty="0">
                <a:solidFill>
                  <a:prstClr val="black"/>
                </a:solidFill>
                <a:latin typeface="Book Antiqua"/>
              </a:rPr>
              <a:t>Кристи А.  Восточный </a:t>
            </a:r>
            <a:r>
              <a:rPr lang="ru-RU" sz="2000" b="1" dirty="0" smtClean="0">
                <a:solidFill>
                  <a:prstClr val="black"/>
                </a:solidFill>
                <a:latin typeface="Book Antiqua"/>
              </a:rPr>
              <a:t>экспресс :  романы </a:t>
            </a:r>
            <a:r>
              <a:rPr lang="ru-RU" sz="2000" b="1" dirty="0">
                <a:solidFill>
                  <a:prstClr val="black"/>
                </a:solidFill>
                <a:latin typeface="Book Antiqua"/>
              </a:rPr>
              <a:t>/ А. Кристи</a:t>
            </a:r>
            <a:r>
              <a:rPr lang="ru-RU" sz="2000" b="1" dirty="0" smtClean="0">
                <a:solidFill>
                  <a:prstClr val="black"/>
                </a:solidFill>
                <a:latin typeface="Book Antiqua"/>
              </a:rPr>
              <a:t>. - </a:t>
            </a:r>
            <a:r>
              <a:rPr lang="ru-RU" sz="2000" b="1" dirty="0">
                <a:solidFill>
                  <a:prstClr val="black"/>
                </a:solidFill>
                <a:latin typeface="Book Antiqua"/>
              </a:rPr>
              <a:t>Москва : Правда, 1991.- 704 с.: ил.</a:t>
            </a:r>
          </a:p>
          <a:p>
            <a:pPr lvl="0" algn="just"/>
            <a:endParaRPr lang="ru-RU" sz="2000" b="1" dirty="0">
              <a:solidFill>
                <a:prstClr val="black"/>
              </a:solidFill>
              <a:latin typeface="Book Antiqua"/>
            </a:endParaRPr>
          </a:p>
          <a:p>
            <a:pPr lvl="0" algn="just"/>
            <a:r>
              <a:rPr lang="ru-RU" b="1" dirty="0" smtClean="0">
                <a:solidFill>
                  <a:prstClr val="black"/>
                </a:solidFill>
                <a:latin typeface="Book Antiqua"/>
              </a:rPr>
              <a:t>Где-то </a:t>
            </a:r>
            <a:r>
              <a:rPr lang="ru-RU" b="1" dirty="0">
                <a:solidFill>
                  <a:prstClr val="black"/>
                </a:solidFill>
                <a:latin typeface="Book Antiqua"/>
              </a:rPr>
              <a:t>в югославской глуши сразу после полуночи знаменитый Восточный экспресс застревает в сугробе. На утро американский миллионер </a:t>
            </a:r>
            <a:r>
              <a:rPr lang="ru-RU" b="1" dirty="0" err="1">
                <a:solidFill>
                  <a:prstClr val="black"/>
                </a:solidFill>
                <a:latin typeface="Book Antiqua"/>
              </a:rPr>
              <a:t>Сэмюэл</a:t>
            </a:r>
            <a:r>
              <a:rPr lang="ru-RU" b="1" dirty="0">
                <a:solidFill>
                  <a:prstClr val="black"/>
                </a:solidFill>
                <a:latin typeface="Book Antiqua"/>
              </a:rPr>
              <a:t> Эдуард </a:t>
            </a:r>
            <a:r>
              <a:rPr lang="ru-RU" b="1" dirty="0" err="1">
                <a:solidFill>
                  <a:prstClr val="black"/>
                </a:solidFill>
                <a:latin typeface="Book Antiqua"/>
              </a:rPr>
              <a:t>Рэтчетт</a:t>
            </a:r>
            <a:r>
              <a:rPr lang="ru-RU" b="1" dirty="0">
                <a:solidFill>
                  <a:prstClr val="black"/>
                </a:solidFill>
                <a:latin typeface="Book Antiqua"/>
              </a:rPr>
              <a:t> обнаружен в собственном купе убитым. Ему нанесли дюжину ножевых ударов, дверь купе заперта изнутри. Это может означать только одно: убийца - один из попутчиков. Изолированные снежным штормом пассажиры с опасным убийцей, скрывающимся среди них, вверяют свою судьбу и расследование преступления маленьким серым клеточкам </a:t>
            </a:r>
            <a:r>
              <a:rPr lang="ru-RU" b="1" dirty="0" err="1">
                <a:solidFill>
                  <a:prstClr val="black"/>
                </a:solidFill>
                <a:latin typeface="Book Antiqua"/>
              </a:rPr>
              <a:t>Эркюля</a:t>
            </a:r>
            <a:r>
              <a:rPr lang="ru-RU" b="1" dirty="0">
                <a:solidFill>
                  <a:prstClr val="black"/>
                </a:solidFill>
                <a:latin typeface="Book Antiqua"/>
              </a:rPr>
              <a:t> </a:t>
            </a:r>
            <a:r>
              <a:rPr lang="ru-RU" b="1" dirty="0" err="1">
                <a:solidFill>
                  <a:prstClr val="black"/>
                </a:solidFill>
                <a:latin typeface="Book Antiqua"/>
              </a:rPr>
              <a:t>Пуаро</a:t>
            </a:r>
            <a:r>
              <a:rPr lang="ru-RU" b="1" dirty="0">
                <a:solidFill>
                  <a:prstClr val="black"/>
                </a:solidFill>
                <a:latin typeface="Book Antiqua"/>
              </a:rPr>
              <a:t>. Детектив должен найти убийцу среди десятков его врагов, пока тот не нанес очередной удар.</a:t>
            </a:r>
          </a:p>
        </p:txBody>
      </p:sp>
    </p:spTree>
    <p:extLst>
      <p:ext uri="{BB962C8B-B14F-4D97-AF65-F5344CB8AC3E}">
        <p14:creationId xmlns:p14="http://schemas.microsoft.com/office/powerpoint/2010/main" val="288236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863" y="399565"/>
            <a:ext cx="3936647" cy="593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946848" y="726596"/>
            <a:ext cx="4968552" cy="4985980"/>
          </a:xfrm>
          <a:prstGeom prst="rect">
            <a:avLst/>
          </a:prstGeom>
        </p:spPr>
        <p:txBody>
          <a:bodyPr wrap="square">
            <a:spAutoFit/>
          </a:bodyPr>
          <a:lstStyle/>
          <a:p>
            <a:pPr lvl="0"/>
            <a:r>
              <a:rPr lang="ru-RU" sz="2000" b="1" dirty="0">
                <a:solidFill>
                  <a:srgbClr val="222222"/>
                </a:solidFill>
                <a:latin typeface="Book Antiqua"/>
              </a:rPr>
              <a:t>Кристи, Агата Загадка </a:t>
            </a:r>
            <a:r>
              <a:rPr lang="ru-RU" sz="2000" b="1" dirty="0" err="1">
                <a:solidFill>
                  <a:srgbClr val="222222"/>
                </a:solidFill>
                <a:latin typeface="Book Antiqua"/>
              </a:rPr>
              <a:t>Эндхауза</a:t>
            </a:r>
            <a:r>
              <a:rPr lang="ru-RU" sz="2000" b="1" dirty="0">
                <a:solidFill>
                  <a:srgbClr val="222222"/>
                </a:solidFill>
                <a:latin typeface="Book Antiqua"/>
              </a:rPr>
              <a:t>  / Агата Кристи ; [пер. с англ. Е. </a:t>
            </a:r>
            <a:r>
              <a:rPr lang="ru-RU" sz="2000" b="1" dirty="0" err="1">
                <a:solidFill>
                  <a:srgbClr val="222222"/>
                </a:solidFill>
                <a:latin typeface="Book Antiqua"/>
              </a:rPr>
              <a:t>Нетесовой</a:t>
            </a:r>
            <a:r>
              <a:rPr lang="ru-RU" sz="2000" b="1" dirty="0">
                <a:solidFill>
                  <a:srgbClr val="222222"/>
                </a:solidFill>
                <a:latin typeface="Book Antiqua"/>
              </a:rPr>
              <a:t>]. - Москва : </a:t>
            </a:r>
            <a:r>
              <a:rPr lang="ru-RU" sz="2000" b="1" dirty="0" err="1">
                <a:solidFill>
                  <a:srgbClr val="222222"/>
                </a:solidFill>
                <a:latin typeface="Book Antiqua"/>
              </a:rPr>
              <a:t>Эксмо</a:t>
            </a:r>
            <a:r>
              <a:rPr lang="ru-RU" sz="2000" b="1" dirty="0">
                <a:solidFill>
                  <a:srgbClr val="222222"/>
                </a:solidFill>
                <a:latin typeface="Book Antiqua"/>
              </a:rPr>
              <a:t>, 2012. - 254 с.; 21 см.</a:t>
            </a:r>
            <a:endParaRPr lang="ru-RU" sz="2000" b="1" dirty="0">
              <a:solidFill>
                <a:prstClr val="black"/>
              </a:solidFill>
              <a:latin typeface="Book Antiqua"/>
            </a:endParaRPr>
          </a:p>
          <a:p>
            <a:pPr lvl="0" algn="just"/>
            <a:endParaRPr lang="ru-RU" sz="2000" b="1" dirty="0">
              <a:solidFill>
                <a:prstClr val="black"/>
              </a:solidFill>
              <a:latin typeface="Book Antiqua"/>
            </a:endParaRPr>
          </a:p>
          <a:p>
            <a:pPr lvl="0" algn="just"/>
            <a:endParaRPr lang="ru-RU" sz="2000" b="1" dirty="0">
              <a:solidFill>
                <a:prstClr val="black"/>
              </a:solidFill>
              <a:latin typeface="Book Antiqua"/>
            </a:endParaRPr>
          </a:p>
          <a:p>
            <a:pPr lvl="0" algn="just"/>
            <a:r>
              <a:rPr lang="ru-RU" b="1" dirty="0">
                <a:solidFill>
                  <a:prstClr val="black"/>
                </a:solidFill>
                <a:latin typeface="Book Antiqua"/>
              </a:rPr>
              <a:t>Загадка </a:t>
            </a:r>
            <a:r>
              <a:rPr lang="ru-RU" b="1" dirty="0" err="1">
                <a:solidFill>
                  <a:prstClr val="black"/>
                </a:solidFill>
                <a:latin typeface="Book Antiqua"/>
              </a:rPr>
              <a:t>Эндхауза</a:t>
            </a:r>
            <a:r>
              <a:rPr lang="ru-RU" b="1" dirty="0">
                <a:solidFill>
                  <a:prstClr val="black"/>
                </a:solidFill>
                <a:latin typeface="Book Antiqua"/>
              </a:rPr>
              <a:t> «Опасность дома на окраине» (также – Загадка </a:t>
            </a:r>
            <a:r>
              <a:rPr lang="ru-RU" b="1" dirty="0" err="1">
                <a:solidFill>
                  <a:prstClr val="black"/>
                </a:solidFill>
                <a:latin typeface="Book Antiqua"/>
              </a:rPr>
              <a:t>Эндхауза</a:t>
            </a:r>
            <a:r>
              <a:rPr lang="ru-RU" b="1" dirty="0">
                <a:solidFill>
                  <a:prstClr val="black"/>
                </a:solidFill>
                <a:latin typeface="Book Antiqua"/>
              </a:rPr>
              <a:t>) был написан в 1932 году. Это произведение не считается одним из лучших Агаты Кристи, но является одним из известнейших. Сюжет: В санатории </a:t>
            </a:r>
            <a:r>
              <a:rPr lang="ru-RU" b="1" dirty="0" err="1">
                <a:solidFill>
                  <a:prstClr val="black"/>
                </a:solidFill>
                <a:latin typeface="Book Antiqua"/>
              </a:rPr>
              <a:t>Пуаро</a:t>
            </a:r>
            <a:r>
              <a:rPr lang="ru-RU" b="1" dirty="0">
                <a:solidFill>
                  <a:prstClr val="black"/>
                </a:solidFill>
                <a:latin typeface="Book Antiqua"/>
              </a:rPr>
              <a:t> и капитан Гастингс знакомятся с девушкой по имени Ник, несколько раз случайно избегшей гибели. </a:t>
            </a:r>
            <a:r>
              <a:rPr lang="ru-RU" b="1" dirty="0" err="1">
                <a:solidFill>
                  <a:prstClr val="black"/>
                </a:solidFill>
                <a:latin typeface="Book Antiqua"/>
              </a:rPr>
              <a:t>Пуаро</a:t>
            </a:r>
            <a:r>
              <a:rPr lang="ru-RU" b="1" dirty="0">
                <a:solidFill>
                  <a:prstClr val="black"/>
                </a:solidFill>
                <a:latin typeface="Book Antiqua"/>
              </a:rPr>
              <a:t> пытается убедить ее, что на нее покушаются…</a:t>
            </a:r>
          </a:p>
        </p:txBody>
      </p:sp>
    </p:spTree>
    <p:extLst>
      <p:ext uri="{BB962C8B-B14F-4D97-AF65-F5344CB8AC3E}">
        <p14:creationId xmlns:p14="http://schemas.microsoft.com/office/powerpoint/2010/main" val="853222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36"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6" y="512514"/>
            <a:ext cx="3507416" cy="5906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779912" y="449315"/>
            <a:ext cx="5364088" cy="6032421"/>
          </a:xfrm>
          <a:prstGeom prst="rect">
            <a:avLst/>
          </a:prstGeom>
        </p:spPr>
        <p:txBody>
          <a:bodyPr wrap="square">
            <a:spAutoFit/>
          </a:bodyPr>
          <a:lstStyle/>
          <a:p>
            <a:pPr lvl="0"/>
            <a:r>
              <a:rPr lang="ru-RU" sz="2000" b="1" dirty="0">
                <a:solidFill>
                  <a:srgbClr val="222222"/>
                </a:solidFill>
                <a:latin typeface="Book Antiqua"/>
              </a:rPr>
              <a:t>Кристи, Агата  Десять </a:t>
            </a:r>
            <a:r>
              <a:rPr lang="ru-RU" sz="2000" b="1" dirty="0" err="1">
                <a:solidFill>
                  <a:srgbClr val="222222"/>
                </a:solidFill>
                <a:latin typeface="Book Antiqua"/>
              </a:rPr>
              <a:t>негритят</a:t>
            </a:r>
            <a:r>
              <a:rPr lang="ru-RU" sz="2000" b="1" dirty="0">
                <a:solidFill>
                  <a:srgbClr val="222222"/>
                </a:solidFill>
                <a:latin typeface="Book Antiqua"/>
              </a:rPr>
              <a:t>  / Агата Кристи ; [пер. с англ. Л. Беспаловой]. - Москва : </a:t>
            </a:r>
            <a:r>
              <a:rPr lang="ru-RU" sz="2000" b="1" dirty="0" err="1">
                <a:solidFill>
                  <a:srgbClr val="222222"/>
                </a:solidFill>
                <a:latin typeface="Book Antiqua"/>
              </a:rPr>
              <a:t>Эксмо</a:t>
            </a:r>
            <a:r>
              <a:rPr lang="ru-RU" sz="2000" b="1" dirty="0">
                <a:solidFill>
                  <a:srgbClr val="222222"/>
                </a:solidFill>
                <a:latin typeface="Book Antiqua"/>
              </a:rPr>
              <a:t>, 2011. - 254 с.; 21 см.</a:t>
            </a:r>
            <a:endParaRPr lang="ru-RU" sz="2000" b="1" dirty="0">
              <a:solidFill>
                <a:prstClr val="black"/>
              </a:solidFill>
              <a:latin typeface="Book Antiqua"/>
            </a:endParaRPr>
          </a:p>
          <a:p>
            <a:pPr lvl="0" algn="just"/>
            <a:endParaRPr lang="ru-RU" sz="2000" b="1" dirty="0">
              <a:solidFill>
                <a:prstClr val="black"/>
              </a:solidFill>
              <a:latin typeface="Book Antiqua"/>
            </a:endParaRPr>
          </a:p>
          <a:p>
            <a:pPr lvl="0" algn="just"/>
            <a:r>
              <a:rPr lang="ru-RU" b="1" dirty="0">
                <a:solidFill>
                  <a:prstClr val="black"/>
                </a:solidFill>
                <a:latin typeface="Book Antiqua"/>
              </a:rPr>
              <a:t>Десять </a:t>
            </a:r>
            <a:r>
              <a:rPr lang="ru-RU" b="1" dirty="0" err="1">
                <a:solidFill>
                  <a:prstClr val="black"/>
                </a:solidFill>
                <a:latin typeface="Book Antiqua"/>
              </a:rPr>
              <a:t>негритят</a:t>
            </a:r>
            <a:r>
              <a:rPr lang="ru-RU" b="1" dirty="0">
                <a:solidFill>
                  <a:prstClr val="black"/>
                </a:solidFill>
                <a:latin typeface="Book Antiqua"/>
              </a:rPr>
              <a:t> Роман написан в 1939 году. Из соображений политкорректности впоследствии печатался под названием «И никого не стало». Писательница считала этот роман своим лучшим произведением и в 1943 году написала по нему пьесу. Роман также является самым продаваемым романом Агаты Кристи: во всём мире продано около ста миллионов экземпляров. Сюжет: Десять никак не связанных между собой людей оказались в особняке на уединенном острове... Кто вызвал их сюда таинственным приглашением? Зачем кто-то убивает их, одного за другим, самыми невероятными способами? Почему все происходящее так тесно переплетено с веселым детским стишком?</a:t>
            </a:r>
          </a:p>
        </p:txBody>
      </p:sp>
    </p:spTree>
    <p:extLst>
      <p:ext uri="{BB962C8B-B14F-4D97-AF65-F5344CB8AC3E}">
        <p14:creationId xmlns:p14="http://schemas.microsoft.com/office/powerpoint/2010/main" val="4042243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29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20" y="758583"/>
            <a:ext cx="3160053" cy="5286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640173" y="542954"/>
            <a:ext cx="5275227" cy="5478423"/>
          </a:xfrm>
          <a:prstGeom prst="rect">
            <a:avLst/>
          </a:prstGeom>
        </p:spPr>
        <p:txBody>
          <a:bodyPr wrap="square">
            <a:spAutoFit/>
          </a:bodyPr>
          <a:lstStyle/>
          <a:p>
            <a:pPr lvl="0"/>
            <a:r>
              <a:rPr lang="ru-RU" sz="2000" b="1" dirty="0">
                <a:solidFill>
                  <a:srgbClr val="222222"/>
                </a:solidFill>
                <a:latin typeface="Book Antiqua"/>
              </a:rPr>
              <a:t>Кристи, Агата Убийство Роджера </a:t>
            </a:r>
            <a:r>
              <a:rPr lang="ru-RU" sz="2000" b="1" dirty="0" err="1">
                <a:solidFill>
                  <a:srgbClr val="222222"/>
                </a:solidFill>
                <a:latin typeface="Book Antiqua"/>
              </a:rPr>
              <a:t>Экройда</a:t>
            </a:r>
            <a:r>
              <a:rPr lang="ru-RU" sz="2000" b="1" dirty="0">
                <a:solidFill>
                  <a:srgbClr val="222222"/>
                </a:solidFill>
                <a:latin typeface="Book Antiqua"/>
              </a:rPr>
              <a:t> : [Пер. с англ.] / Агата Кристи. - Ташкент : Фан, 1991. - 141,[1] с.; 20 см.</a:t>
            </a:r>
            <a:endParaRPr lang="ru-RU" sz="2000" b="1" dirty="0">
              <a:solidFill>
                <a:prstClr val="black"/>
              </a:solidFill>
              <a:latin typeface="Book Antiqua"/>
            </a:endParaRPr>
          </a:p>
          <a:p>
            <a:pPr lvl="0" algn="just"/>
            <a:endParaRPr lang="ru-RU" sz="2000" b="1" dirty="0">
              <a:solidFill>
                <a:prstClr val="black"/>
              </a:solidFill>
              <a:latin typeface="Book Antiqua"/>
            </a:endParaRPr>
          </a:p>
          <a:p>
            <a:pPr lvl="0" algn="just"/>
            <a:r>
              <a:rPr lang="ru-RU" b="1" dirty="0">
                <a:solidFill>
                  <a:prstClr val="black"/>
                </a:solidFill>
                <a:latin typeface="Book Antiqua"/>
              </a:rPr>
              <a:t>Убийство Роджера </a:t>
            </a:r>
            <a:r>
              <a:rPr lang="ru-RU" b="1" dirty="0" err="1">
                <a:solidFill>
                  <a:prstClr val="black"/>
                </a:solidFill>
                <a:latin typeface="Book Antiqua"/>
              </a:rPr>
              <a:t>Экройда</a:t>
            </a:r>
            <a:r>
              <a:rPr lang="ru-RU" b="1" dirty="0">
                <a:solidFill>
                  <a:prstClr val="black"/>
                </a:solidFill>
                <a:latin typeface="Book Antiqua"/>
              </a:rPr>
              <a:t> Роман написан в 1926 году. Действие романа происходит в вымышленной английской деревне </a:t>
            </a:r>
            <a:r>
              <a:rPr lang="ru-RU" b="1" dirty="0" err="1">
                <a:solidFill>
                  <a:prstClr val="black"/>
                </a:solidFill>
                <a:latin typeface="Book Antiqua"/>
              </a:rPr>
              <a:t>Кингз</a:t>
            </a:r>
            <a:r>
              <a:rPr lang="ru-RU" b="1" dirty="0">
                <a:solidFill>
                  <a:prstClr val="black"/>
                </a:solidFill>
                <a:latin typeface="Book Antiqua"/>
              </a:rPr>
              <a:t> </a:t>
            </a:r>
            <a:r>
              <a:rPr lang="ru-RU" b="1" dirty="0" err="1">
                <a:solidFill>
                  <a:prstClr val="black"/>
                </a:solidFill>
                <a:latin typeface="Book Antiqua"/>
              </a:rPr>
              <a:t>Эббот</a:t>
            </a:r>
            <a:r>
              <a:rPr lang="ru-RU" b="1" dirty="0">
                <a:solidFill>
                  <a:prstClr val="black"/>
                </a:solidFill>
                <a:latin typeface="Book Antiqua"/>
              </a:rPr>
              <a:t>. Повествование ведётся от лица доктора Джеймса </a:t>
            </a:r>
            <a:r>
              <a:rPr lang="ru-RU" b="1" dirty="0" err="1">
                <a:solidFill>
                  <a:prstClr val="black"/>
                </a:solidFill>
                <a:latin typeface="Book Antiqua"/>
              </a:rPr>
              <a:t>Шеппарда</a:t>
            </a:r>
            <a:r>
              <a:rPr lang="ru-RU" b="1" dirty="0">
                <a:solidFill>
                  <a:prstClr val="black"/>
                </a:solidFill>
                <a:latin typeface="Book Antiqua"/>
              </a:rPr>
              <a:t>, который становится ассистентом </a:t>
            </a:r>
            <a:r>
              <a:rPr lang="ru-RU" b="1" dirty="0" err="1">
                <a:solidFill>
                  <a:prstClr val="black"/>
                </a:solidFill>
                <a:latin typeface="Book Antiqua"/>
              </a:rPr>
              <a:t>Пуаро</a:t>
            </a:r>
            <a:r>
              <a:rPr lang="ru-RU" b="1" dirty="0">
                <a:solidFill>
                  <a:prstClr val="black"/>
                </a:solidFill>
                <a:latin typeface="Book Antiqua"/>
              </a:rPr>
              <a:t> (в большинстве других произведений, посвящённых </a:t>
            </a:r>
            <a:r>
              <a:rPr lang="ru-RU" b="1" dirty="0" err="1">
                <a:solidFill>
                  <a:prstClr val="black"/>
                </a:solidFill>
                <a:latin typeface="Book Antiqua"/>
              </a:rPr>
              <a:t>Пуаро</a:t>
            </a:r>
            <a:r>
              <a:rPr lang="ru-RU" b="1" dirty="0">
                <a:solidFill>
                  <a:prstClr val="black"/>
                </a:solidFill>
                <a:latin typeface="Book Antiqua"/>
              </a:rPr>
              <a:t>, эту роль выполняет капитан Гастингс). Сюжет: Действие начинается со смерти миссис </a:t>
            </a:r>
            <a:r>
              <a:rPr lang="ru-RU" b="1" dirty="0" err="1">
                <a:solidFill>
                  <a:prstClr val="black"/>
                </a:solidFill>
                <a:latin typeface="Book Antiqua"/>
              </a:rPr>
              <a:t>Феррар</a:t>
            </a:r>
            <a:r>
              <a:rPr lang="ru-RU" b="1" dirty="0">
                <a:solidFill>
                  <a:prstClr val="black"/>
                </a:solidFill>
                <a:latin typeface="Book Antiqua"/>
              </a:rPr>
              <a:t>, богатой вдовы, по слухам, убившей своего мужа. Жители деревни полагают, что вдова совершила самоубийство, до тех пор пока не погибает Роджер </a:t>
            </a:r>
            <a:r>
              <a:rPr lang="ru-RU" b="1" dirty="0" err="1">
                <a:solidFill>
                  <a:prstClr val="black"/>
                </a:solidFill>
                <a:latin typeface="Book Antiqua"/>
              </a:rPr>
              <a:t>Экройд</a:t>
            </a:r>
            <a:r>
              <a:rPr lang="ru-RU" b="1" dirty="0">
                <a:solidFill>
                  <a:prstClr val="black"/>
                </a:solidFill>
                <a:latin typeface="Book Antiqua"/>
              </a:rPr>
              <a:t> вдовец, собиравшийся жениться на миссис </a:t>
            </a:r>
            <a:r>
              <a:rPr lang="ru-RU" b="1" dirty="0" err="1">
                <a:solidFill>
                  <a:prstClr val="black"/>
                </a:solidFill>
                <a:latin typeface="Book Antiqua"/>
              </a:rPr>
              <a:t>Феррар</a:t>
            </a:r>
            <a:r>
              <a:rPr lang="ru-RU" b="1" dirty="0">
                <a:solidFill>
                  <a:prstClr val="black"/>
                </a:solidFill>
                <a:latin typeface="Book Antiqua"/>
              </a:rPr>
              <a:t>…</a:t>
            </a:r>
            <a:endParaRPr lang="ru-RU" dirty="0"/>
          </a:p>
        </p:txBody>
      </p:sp>
    </p:spTree>
    <p:extLst>
      <p:ext uri="{BB962C8B-B14F-4D97-AF65-F5344CB8AC3E}">
        <p14:creationId xmlns:p14="http://schemas.microsoft.com/office/powerpoint/2010/main" val="3515566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7504" y="2348880"/>
            <a:ext cx="9144000" cy="4401205"/>
          </a:xfrm>
          <a:prstGeom prst="rect">
            <a:avLst/>
          </a:prstGeom>
        </p:spPr>
        <p:txBody>
          <a:bodyPr wrap="square">
            <a:spAutoFit/>
          </a:bodyPr>
          <a:lstStyle/>
          <a:p>
            <a:pPr lvl="0" algn="ctr"/>
            <a:r>
              <a:rPr lang="ru-RU" sz="6000" b="1" dirty="0" smtClean="0">
                <a:solidFill>
                  <a:prstClr val="black"/>
                </a:solidFill>
              </a:rPr>
              <a:t>Спасибо </a:t>
            </a:r>
            <a:r>
              <a:rPr lang="ru-RU" sz="6000" b="1" dirty="0">
                <a:solidFill>
                  <a:prstClr val="black"/>
                </a:solidFill>
              </a:rPr>
              <a:t>за внимание</a:t>
            </a:r>
            <a:r>
              <a:rPr lang="ru-RU" sz="6000" b="1" dirty="0" smtClean="0">
                <a:solidFill>
                  <a:prstClr val="black"/>
                </a:solidFill>
              </a:rPr>
              <a:t>!</a:t>
            </a:r>
          </a:p>
          <a:p>
            <a:pPr algn="ctr"/>
            <a:endParaRPr lang="ru-RU" sz="2000" b="1" dirty="0" smtClean="0">
              <a:solidFill>
                <a:prstClr val="black"/>
              </a:solidFill>
            </a:endParaRPr>
          </a:p>
          <a:p>
            <a:pPr algn="ctr"/>
            <a:endParaRPr lang="ru-RU" sz="2000" b="1" dirty="0">
              <a:solidFill>
                <a:prstClr val="black"/>
              </a:solidFill>
            </a:endParaRPr>
          </a:p>
          <a:p>
            <a:pPr algn="ctr"/>
            <a:endParaRPr lang="ru-RU" sz="2000" b="1" dirty="0" smtClean="0">
              <a:solidFill>
                <a:prstClr val="black"/>
              </a:solidFill>
            </a:endParaRPr>
          </a:p>
          <a:p>
            <a:pPr algn="ctr"/>
            <a:endParaRPr lang="ru-RU" sz="2000" b="1" dirty="0">
              <a:solidFill>
                <a:prstClr val="black"/>
              </a:solidFill>
            </a:endParaRPr>
          </a:p>
          <a:p>
            <a:pPr algn="ctr"/>
            <a:endParaRPr lang="ru-RU" sz="2000" b="1" dirty="0" smtClean="0">
              <a:solidFill>
                <a:prstClr val="black"/>
              </a:solidFill>
            </a:endParaRPr>
          </a:p>
          <a:p>
            <a:pPr algn="ctr"/>
            <a:endParaRPr lang="ru-RU" sz="2000" b="1" dirty="0">
              <a:solidFill>
                <a:prstClr val="black"/>
              </a:solidFill>
            </a:endParaRPr>
          </a:p>
          <a:p>
            <a:pPr algn="ctr"/>
            <a:r>
              <a:rPr lang="ru-RU" sz="2000" b="1" dirty="0" smtClean="0">
                <a:solidFill>
                  <a:prstClr val="black"/>
                </a:solidFill>
              </a:rPr>
              <a:t>Автор</a:t>
            </a:r>
            <a:r>
              <a:rPr lang="ru-RU" sz="2000" b="1" dirty="0">
                <a:solidFill>
                  <a:prstClr val="black"/>
                </a:solidFill>
              </a:rPr>
              <a:t>: </a:t>
            </a:r>
            <a:r>
              <a:rPr lang="ru-RU" sz="2000" b="1" dirty="0" err="1">
                <a:solidFill>
                  <a:prstClr val="black"/>
                </a:solidFill>
              </a:rPr>
              <a:t>Мавликаева</a:t>
            </a:r>
            <a:r>
              <a:rPr lang="ru-RU" sz="2000" b="1" dirty="0">
                <a:solidFill>
                  <a:prstClr val="black"/>
                </a:solidFill>
              </a:rPr>
              <a:t> Альмира </a:t>
            </a:r>
            <a:r>
              <a:rPr lang="ru-RU" sz="2000" b="1" dirty="0" err="1">
                <a:solidFill>
                  <a:prstClr val="black"/>
                </a:solidFill>
              </a:rPr>
              <a:t>Радмиловна</a:t>
            </a:r>
            <a:r>
              <a:rPr lang="ru-RU" sz="2000" b="1" dirty="0">
                <a:solidFill>
                  <a:prstClr val="black"/>
                </a:solidFill>
              </a:rPr>
              <a:t> </a:t>
            </a:r>
            <a:endParaRPr lang="ru-RU" sz="2000" b="1" dirty="0" smtClean="0">
              <a:solidFill>
                <a:prstClr val="black"/>
              </a:solidFill>
            </a:endParaRPr>
          </a:p>
          <a:p>
            <a:pPr algn="ctr"/>
            <a:r>
              <a:rPr lang="ru-RU" sz="2000" b="1" dirty="0" smtClean="0">
                <a:solidFill>
                  <a:prstClr val="black"/>
                </a:solidFill>
              </a:rPr>
              <a:t>библиотекарь </a:t>
            </a:r>
            <a:r>
              <a:rPr lang="ru-RU" sz="2000" b="1" dirty="0" err="1">
                <a:solidFill>
                  <a:prstClr val="black"/>
                </a:solidFill>
              </a:rPr>
              <a:t>Кургатовского</a:t>
            </a:r>
            <a:r>
              <a:rPr lang="ru-RU" sz="2000" b="1" dirty="0">
                <a:solidFill>
                  <a:prstClr val="black"/>
                </a:solidFill>
              </a:rPr>
              <a:t> филиала.</a:t>
            </a:r>
          </a:p>
          <a:p>
            <a:pPr lvl="0" algn="ctr"/>
            <a:endParaRPr lang="ru-RU" sz="6000" b="1" dirty="0">
              <a:solidFill>
                <a:prstClr val="black"/>
              </a:solidFill>
            </a:endParaRPr>
          </a:p>
        </p:txBody>
      </p:sp>
    </p:spTree>
    <p:extLst>
      <p:ext uri="{BB962C8B-B14F-4D97-AF65-F5344CB8AC3E}">
        <p14:creationId xmlns:p14="http://schemas.microsoft.com/office/powerpoint/2010/main" val="13070406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тека">
  <a:themeElements>
    <a:clrScheme name="Аптека">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Аптека">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Аптека">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433</TotalTime>
  <Words>747</Words>
  <Application>Microsoft Office PowerPoint</Application>
  <PresentationFormat>Экран (4:3)</PresentationFormat>
  <Paragraphs>32</Paragraphs>
  <Slides>8</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8</vt:i4>
      </vt:variant>
    </vt:vector>
  </HeadingPairs>
  <TitlesOfParts>
    <vt:vector size="12" baseType="lpstr">
      <vt:lpstr>Arial</vt:lpstr>
      <vt:lpstr>Book Antiqua</vt:lpstr>
      <vt:lpstr>Century Gothic</vt:lpstr>
      <vt:lpstr>Аптека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Документы</dc:creator>
  <cp:lastModifiedBy>Документы</cp:lastModifiedBy>
  <cp:revision>27</cp:revision>
  <dcterms:created xsi:type="dcterms:W3CDTF">2022-09-01T14:00:32Z</dcterms:created>
  <dcterms:modified xsi:type="dcterms:W3CDTF">2022-09-14T10:06:03Z</dcterms:modified>
</cp:coreProperties>
</file>