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7" r:id="rId2"/>
    <p:sldId id="258" r:id="rId3"/>
    <p:sldId id="265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FDD81-261B-4C5D-99F5-16CFF58001DE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04105-352B-4312-83FB-1B43DC10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5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63C3F4-6B6C-45E4-9CA1-98042B68AFB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8DAFAB2-0AAB-4E34-A553-946ACC7D9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48" y="476672"/>
            <a:ext cx="7235080" cy="14401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авиации в марках.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Туполев </a:t>
            </a:r>
            <a:r>
              <a:rPr lang="ru-RU" dirty="0" err="1" smtClean="0">
                <a:solidFill>
                  <a:srgbClr val="FF0000"/>
                </a:solidFill>
              </a:rPr>
              <a:t>а.Н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86" y="5157192"/>
            <a:ext cx="7772400" cy="15001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Виртуальная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выставка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AutoShape 4" descr="https://cdn1.ozone.ru/multimedia/1036373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39" y="3182282"/>
            <a:ext cx="4628571" cy="324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14" y="2104921"/>
            <a:ext cx="3456000" cy="269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0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9056"/>
            <a:ext cx="3456384" cy="271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15350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АНТ-25 выполнен ряд рекордных полётов, в том числе знаменитые перелёты через Северный полюс в Америку. 1820 июня 1937 г. экипаж в составе комбрига Валерия Чкалова, второго пилота Георгия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Байдукова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штурмана Александра Белякова совершили беспосадочный перелёт из Москвы до Ванкувера через Северный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полюс.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2793"/>
            <a:ext cx="3816424" cy="267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5" y="332656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Великой Отечественной войны руководство страны поставило перед коллективом Туполева новую масштабную задачу: спроектировать и построить за короткий период дальний скоростной бомбардировщик, лётно-технические данные которого не уступали бы серийному американскому бомбардировщику Б-29 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 крепость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50095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6231"/>
            <a:ext cx="3600400" cy="2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76671"/>
            <a:ext cx="4248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1951 г. всего за восемь месяцев были разработаны чертежи первого отечественного межконтинентального носителя ядерного оружия, а ещё через шесть месяцев гигантский самолёт поступил на лётные испытания. С момента начала выпуска рабочих чертежей до его первого полёта прошло менее полутора лет. 11 ноября 1952 г. первый советский и российский турбовинтовой стратегический бомбардировщик-ракетоносец Ту- 95, самый скоростной в мире самолёт с винтовыми двигателями был поднят в воздух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2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689"/>
            <a:ext cx="3672407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0"/>
            <a:ext cx="45365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Ту-22 состояли на вооружении советской авиации довольно долгое время, в реальных боевых действиях самолёт Ту-22 использовался в составе иранских ВВС. Всего было выпущено 311 самолётов этого типа различных модификаций. Последние Ту-22 были сняты с вооружения в 1990-е годы. </a:t>
            </a:r>
          </a:p>
        </p:txBody>
      </p:sp>
    </p:spTree>
    <p:extLst>
      <p:ext uri="{BB962C8B-B14F-4D97-AF65-F5344CB8AC3E}">
        <p14:creationId xmlns:p14="http://schemas.microsoft.com/office/powerpoint/2010/main" val="105186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7" y="515391"/>
            <a:ext cx="3559457" cy="300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47667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салоне Ту-114 размещалось от 170 до 220 пассажиров в зависимости от модификации самолёта. Всего был построен 31 самолёт. Ту-114 был в строю до декабря 1976 года. На нём было установлено 32 мировых рекорда дальности, скорости и высоты полёта. Авиалайнеры эффективно эксплуатировался как на внутренних, так и международных линиях - за 10 лет они перевезли 130 миллионов пассажиров. Ту-114 показал себя, как исключительно надёжная машина.</a:t>
            </a:r>
          </a:p>
        </p:txBody>
      </p:sp>
    </p:spTree>
    <p:extLst>
      <p:ext uri="{BB962C8B-B14F-4D97-AF65-F5344CB8AC3E}">
        <p14:creationId xmlns:p14="http://schemas.microsoft.com/office/powerpoint/2010/main" val="20555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9"/>
            <a:ext cx="36004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548681"/>
            <a:ext cx="4032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авиационная федерация (ФАИ) наградила А. Н. Туполева большой золотой медалью, присуждаемой «за крупнейшие достижения в области исследования, разработки и создания летательных аппаратов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Успешный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эксплуатации Ту-104 на линиях средней протяжённости позволил перейти к проектированию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реактивного пассажирского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самолёта для трасс сравнительно малой протяжённости. Работы по новому Ту-124 продвигались быстро, и уже в 1960 году начались испытания опытной машины, а осенью 1962 года самолёт вышел на регулярные пассажирские трассы. </a:t>
            </a:r>
          </a:p>
        </p:txBody>
      </p:sp>
    </p:spTree>
    <p:extLst>
      <p:ext uri="{BB962C8B-B14F-4D97-AF65-F5344CB8AC3E}">
        <p14:creationId xmlns:p14="http://schemas.microsoft.com/office/powerpoint/2010/main" val="386872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20688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семейство самолётов Ту-204/214 входят пассажирские, грузовые, специализированные и VIP модификации. При создании самолёта использовались новейшие достижения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аэродинамики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авиадвигателестроения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систем бортового оборудования, в том числе с использованием бортовых компьютеров. На самолёте применены автоматическая цифровая система штурвального управления полётом и интегрированный цифровой пилотажно-навигационный комплекс с использованием цветных многофункциональных индикаторов.</a:t>
            </a:r>
          </a:p>
        </p:txBody>
      </p:sp>
      <p:pic>
        <p:nvPicPr>
          <p:cNvPr id="5" name="Picture 2" descr="image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6004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3494" y="4941168"/>
            <a:ext cx="6844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Андрея Николаевича Туполева золотыми буквами вписано в историю российской авиации и нашей страны. И сегодня его самолёты стоят на страже рубежей нашей Родины, перевозят пассажиров, служат прототипами для создания новых образцов авиационной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97184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5400600" cy="54864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</a:rPr>
              <a:t>       СПАСИБО ЗА   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      ВНИМАНИЕ!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3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 исполнение Указа Президента Российской Федерации от 14 декабря 2020 года № 786 «О праздновании 100-летия основания конструкторского бюро публичного акционерного общества ʺТуполевʺ» (далее – Указ) ООО «</a:t>
            </a:r>
            <a:r>
              <a:rPr lang="ru-RU" sz="2800" dirty="0" err="1" smtClean="0">
                <a:solidFill>
                  <a:srgbClr val="002060"/>
                </a:solidFill>
              </a:rPr>
              <a:t>Гилком</a:t>
            </a:r>
            <a:r>
              <a:rPr lang="ru-RU" sz="2800" dirty="0" smtClean="0">
                <a:solidFill>
                  <a:srgbClr val="002060"/>
                </a:solidFill>
              </a:rPr>
              <a:t>» подготовлен альбом почтовых марок, посвященный истории российской авиации. Предлагаем  Вам,  познакомиться с альбомом.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0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6258" y="476672"/>
            <a:ext cx="4274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Огромен и неоценим вклад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А.Н.Туполева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развитие российской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авиации. Под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руководством за почти пятидесятилетнюю творческую деятельность было сконструировано более 120 самолетов самых разнообразных типов, 70 из которых выпускались серийно. Среди них были истребители и бомбардировщики, морские торпедоносцы и штурмовики, планеры и пассажирские лайнеры. И даже сейчас много пассажиров нашей страны летают на самолетах.</a:t>
            </a:r>
          </a:p>
          <a:p>
            <a:pPr algn="just"/>
            <a:endParaRPr lang="ru-RU" dirty="0"/>
          </a:p>
        </p:txBody>
      </p:sp>
      <p:pic>
        <p:nvPicPr>
          <p:cNvPr id="5122" name="Picture 2" descr="image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2" y="644348"/>
            <a:ext cx="3358240" cy="357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7545"/>
            <a:ext cx="3600399" cy="28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20689"/>
            <a:ext cx="4176464" cy="3837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 техническом обществе был создан воздухоплавательный отдел. Однако, инновации в сфере авиационных приборов начались в российском воздухоплавании куда раньше: первые в России авиационные приборы были использованы в ходе полёта на воздушном шаре еще в 1804 г. На Всемирной выставке в Вене 1873 г. русскими воздухоплавателями был продемонстрирован первый в мире автопилот. В 1882 г. контр-адмирал Александр Федорович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Можайский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5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5"/>
            <a:ext cx="3600400" cy="301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692695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российской авиации официально принято отсчитывать с 12 августа 1912 г., когда генерал-майор Михаил Иванович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Шишкевич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своё управление все подразделения в организованной к тому времени Воздухоплавательной части Генерального штаба. Однако очевидные предпосылки к её развитию можно наблюдать уже в XIX веке. В 1870 г. было создано Русское общество воздухоплавания. В 1880 г. по инициативе учёного-химика Дмитрия Ивановича Менделеева .</a:t>
            </a:r>
          </a:p>
        </p:txBody>
      </p:sp>
    </p:spTree>
    <p:extLst>
      <p:ext uri="{BB962C8B-B14F-4D97-AF65-F5344CB8AC3E}">
        <p14:creationId xmlns:p14="http://schemas.microsoft.com/office/powerpoint/2010/main" val="365019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640327"/>
            <a:ext cx="3834426" cy="278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0154" y="548680"/>
            <a:ext cx="40423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русское государство закупало самолёты у других стран, российская земля никогда не была скудна на талантливых людей. В 1904 году профессор Николай Егорович Жуковский, прозванный "отцом русской авиации”, основал институт по изучению аэродинамики. </a:t>
            </a:r>
          </a:p>
        </p:txBody>
      </p:sp>
    </p:spTree>
    <p:extLst>
      <p:ext uri="{BB962C8B-B14F-4D97-AF65-F5344CB8AC3E}">
        <p14:creationId xmlns:p14="http://schemas.microsoft.com/office/powerpoint/2010/main" val="121936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8497"/>
            <a:ext cx="3816424" cy="276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260648"/>
            <a:ext cx="40324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 1923 г. Туполев приступил к выполнению заказа по постройке первого цельнометаллического пассажирского самолёта из сплава "кольчугалюминий" (дюраль). 21 октября состоялся первый полёт самолёта АНТ-2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4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83867"/>
            <a:ext cx="3672407" cy="25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404664"/>
            <a:ext cx="4320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1925 г. Туполев создал двухмоторный бомбардировщик АНТ-4 (ТБ-1) по принятой им свободнонесущей (без расчалок и подкосов) монопланной схеме с толстым профилем крыла и загрузкой его двигателями и топливом.</a:t>
            </a:r>
          </a:p>
        </p:txBody>
      </p:sp>
    </p:spTree>
    <p:extLst>
      <p:ext uri="{BB962C8B-B14F-4D97-AF65-F5344CB8AC3E}">
        <p14:creationId xmlns:p14="http://schemas.microsoft.com/office/powerpoint/2010/main" val="360776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4570"/>
            <a:ext cx="3528392" cy="265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6870" y="377949"/>
            <a:ext cx="38884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764704"/>
            <a:ext cx="4195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 1931 года был собран первый опытный самолёт АНТ-14, рассчитанный на перевозку 32 человек для сверхдальних перелётов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маршруту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— Владивосток.</a:t>
            </a:r>
          </a:p>
        </p:txBody>
      </p:sp>
    </p:spTree>
    <p:extLst>
      <p:ext uri="{BB962C8B-B14F-4D97-AF65-F5344CB8AC3E}">
        <p14:creationId xmlns:p14="http://schemas.microsoft.com/office/powerpoint/2010/main" val="635816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654</TotalTime>
  <Words>855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История авиации в марках. Туполев а.Н.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СПАСИБО ЗА         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Документы</cp:lastModifiedBy>
  <cp:revision>27</cp:revision>
  <dcterms:created xsi:type="dcterms:W3CDTF">2022-12-14T06:17:37Z</dcterms:created>
  <dcterms:modified xsi:type="dcterms:W3CDTF">2022-12-16T05:21:44Z</dcterms:modified>
</cp:coreProperties>
</file>