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F416-97D2-4051-989E-5283BCEEBEC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1625-23C3-4292-BE69-BAFF6713F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59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F416-97D2-4051-989E-5283BCEEBEC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1625-23C3-4292-BE69-BAFF6713F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1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F416-97D2-4051-989E-5283BCEEBEC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1625-23C3-4292-BE69-BAFF6713F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2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F416-97D2-4051-989E-5283BCEEBEC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1625-23C3-4292-BE69-BAFF6713F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3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F416-97D2-4051-989E-5283BCEEBEC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1625-23C3-4292-BE69-BAFF6713F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59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F416-97D2-4051-989E-5283BCEEBEC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1625-23C3-4292-BE69-BAFF6713F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6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F416-97D2-4051-989E-5283BCEEBEC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1625-23C3-4292-BE69-BAFF6713F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F416-97D2-4051-989E-5283BCEEBEC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1625-23C3-4292-BE69-BAFF6713F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2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F416-97D2-4051-989E-5283BCEEBEC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1625-23C3-4292-BE69-BAFF6713F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3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F416-97D2-4051-989E-5283BCEEBEC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1625-23C3-4292-BE69-BAFF6713F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3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F416-97D2-4051-989E-5283BCEEBEC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1625-23C3-4292-BE69-BAFF6713F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77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4F416-97D2-4051-989E-5283BCEEBEC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A1625-23C3-4292-BE69-BAFF6713F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6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ostila.ru/data/62/cf/ca/d6/62cfcad6ff5de3f5b8a5d72fddc1f8d586a1870fa07ec1cbac0cd5bee0057a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764704"/>
            <a:ext cx="55446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/>
              <a:t>История великой танцовщицы</a:t>
            </a:r>
          </a:p>
          <a:p>
            <a:endParaRPr lang="ru-RU" sz="5400" b="1" i="1" dirty="0" smtClean="0"/>
          </a:p>
          <a:p>
            <a:r>
              <a:rPr lang="ru-RU" sz="2000" b="1" i="1" dirty="0" smtClean="0"/>
              <a:t>Виртуальная книжная выставка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8084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Танец как судьба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6" y="1600200"/>
            <a:ext cx="3301768" cy="4525963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 Дора </a:t>
            </a:r>
            <a:r>
              <a:rPr lang="ru-RU" dirty="0" err="1">
                <a:ea typeface="Calibri"/>
                <a:cs typeface="Times New Roman"/>
              </a:rPr>
              <a:t>Энджела</a:t>
            </a:r>
            <a:r>
              <a:rPr lang="ru-RU" dirty="0">
                <a:ea typeface="Calibri"/>
                <a:cs typeface="Times New Roman"/>
              </a:rPr>
              <a:t> Дункан американская танцовщица-новаторша, основоположница свободного танца. Разработала танцевальную систему и пластику, которую связывала с древнегреческим танцем.  Родилась 26 (</a:t>
            </a:r>
            <a:r>
              <a:rPr lang="ru-RU" dirty="0" smtClean="0">
                <a:ea typeface="Calibri"/>
                <a:cs typeface="Times New Roman"/>
              </a:rPr>
              <a:t>или 27</a:t>
            </a:r>
            <a:r>
              <a:rPr lang="ru-RU" dirty="0">
                <a:ea typeface="Calibri"/>
                <a:cs typeface="Times New Roman"/>
              </a:rPr>
              <a:t>) мая 1877 в штате Калифорния, США.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Дункан была не просто танцовщицей. Она вкладывала в танец не только душу, но и идею. Под влиянием Ницше, оказавшего огромное влияние на всё её поколение, она мечтала о создании «нового человека». Она даже написала книгу «Танец будущего», в которой пропагандировала свободу и эмансипацию женщин, и где рассматривала танец как естественное продолжение движения, отражающего эмоции и характер исполнителя, и в конечном итоге являющегося языком души. В основе творческого метода Дункан лежал принцип самовыражения свободной личности, не стесненной ничем.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Такая экзотичность сделали Дункан знаменитой. У нее появились богатые покровители, наконец-то Айседора стала гастролировать по всей Европе, а в 1904 году женщина открыла собственную танцевальную школу для девочек. У танцовщицы было много любовных романов, появились дети – дочь и сын; с ними и было связано самое трагическое событие в ее жизни.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В 1913 году</a:t>
            </a:r>
            <a:r>
              <a:rPr lang="ru-RU" dirty="0" smtClean="0">
                <a:ea typeface="Calibri"/>
                <a:cs typeface="Times New Roman"/>
              </a:rPr>
              <a:t>, </a:t>
            </a:r>
            <a:r>
              <a:rPr lang="ru-RU" dirty="0">
                <a:ea typeface="Calibri"/>
                <a:cs typeface="Times New Roman"/>
              </a:rPr>
              <a:t>автомобиль, в котором ехали дети Айседоры с няней, упал с моста в Сену.  Дверцы заклинило. Спасти никого не удалось.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19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Жизнь с Есениным</a:t>
            </a:r>
            <a:endParaRPr lang="ru-RU" dirty="0"/>
          </a:p>
        </p:txBody>
      </p:sp>
      <p:pic>
        <p:nvPicPr>
          <p:cNvPr id="4098" name="Picture 2" descr="https://tvcenter.ru/wp-content/uploads/2019/12/dcbeb036c6c7361a61d1b395fbb9c422_fitted_940x1500_fittedblur_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40769"/>
            <a:ext cx="3028414" cy="230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Айседора Дункан: погибшие дети, скандальный роман с Есениным и случайная смер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77601"/>
            <a:ext cx="2448272" cy="333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9935" y="1196752"/>
            <a:ext cx="323628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1921 году </a:t>
            </a:r>
            <a:r>
              <a:rPr lang="ru-RU" sz="1200" dirty="0"/>
              <a:t>В 1921 году нарком просвещения РСФСР А. В. Луначарский официально пригласил ее открыть танцевальную школу в Москве. Она с радостью согласилась. Была одушевлена такой возможностью и переполнена радужных надежд. </a:t>
            </a:r>
            <a:endParaRPr lang="ru-RU" sz="1200" dirty="0" smtClean="0"/>
          </a:p>
          <a:p>
            <a:r>
              <a:rPr lang="ru-RU" sz="1200" dirty="0" smtClean="0"/>
              <a:t>Но </a:t>
            </a:r>
            <a:r>
              <a:rPr lang="ru-RU" sz="1200" dirty="0"/>
              <a:t>обещанная государством финансовая поддержка оказалась довольно скудной, и большую часть денег на свои начинания ей пришлось добывать самостоятельно. </a:t>
            </a:r>
          </a:p>
          <a:p>
            <a:r>
              <a:rPr lang="ru-RU" sz="1200" dirty="0"/>
              <a:t> В октябре 1921 года познакомилась с поэтом Сергеем Есениным. Их бурный роман, ставший предметом пересудов не только в России, но и за рубежом, начался сразу же, практически в день знакомства. В 1922 году они оформили официальный брак. Для Айседоры это был первый и единственный раз, когда отношения с мужчиной ею были узаконены.</a:t>
            </a:r>
          </a:p>
          <a:p>
            <a:r>
              <a:rPr lang="ru-RU" sz="1200" dirty="0"/>
              <a:t>Брак, к сожалению, продержался недолго, и был расторгнут в 1924 году. Две яркие и одиозные личности не смогли ужиться под одной крышей. Страсти быстро угасли, а идиллия не наступила. Сказалась и разница в возрасте, и языковой барьер, и разница культур. Кроме того, за границей Есенина не знали, и воспринимали как мужа великой Айседоры Дункан. Сергей предпочел вернуться в Россию, где в 1925 году погиб при до конца невыясненных обстоятельствах.</a:t>
            </a:r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4105" name="Picture 9" descr="https://molva33.ru/wp-content/uploads/2020/07/lyubov-kak-bezumie-istoriya-otnoshenij-sergeya-esenina-i-ajsedory-dunkan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789040"/>
            <a:ext cx="302841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482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Трагическая смерть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73448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14 сентября 1927 года. Ницца. После концерта она отправилась ужинать с друзьями в маленькое кафе на набережной </a:t>
            </a:r>
            <a:r>
              <a:rPr lang="ru-RU" sz="1200" dirty="0" err="1"/>
              <a:t>дез</a:t>
            </a:r>
            <a:r>
              <a:rPr lang="ru-RU" sz="1200" dirty="0"/>
              <a:t> Англез – с Иваном Николенко, с которым они обсуждали съемку ее танца, и давней подругой Мэри </a:t>
            </a:r>
            <a:r>
              <a:rPr lang="ru-RU" sz="1200" dirty="0" err="1"/>
              <a:t>Дэсти</a:t>
            </a:r>
            <a:r>
              <a:rPr lang="ru-RU" sz="1200" dirty="0"/>
              <a:t>. </a:t>
            </a:r>
            <a:endParaRPr lang="ru-RU" sz="1200" dirty="0" smtClean="0"/>
          </a:p>
          <a:p>
            <a:r>
              <a:rPr lang="ru-RU" sz="1200" dirty="0" smtClean="0"/>
              <a:t> У </a:t>
            </a:r>
            <a:r>
              <a:rPr lang="ru-RU" sz="1200" dirty="0"/>
              <a:t>Мэри были предчувствия – она умоляла Айседору никуда больше сегодня не ездить. </a:t>
            </a:r>
            <a:endParaRPr lang="ru-RU" sz="1200" dirty="0" smtClean="0"/>
          </a:p>
          <a:p>
            <a:r>
              <a:rPr lang="ru-RU" sz="1200" dirty="0" smtClean="0"/>
              <a:t>Но </a:t>
            </a:r>
            <a:r>
              <a:rPr lang="ru-RU" sz="1200" dirty="0"/>
              <a:t>у Айседоры уже было назначено свидание. У нее была новая любовь – «красивый, как греческий бог» Бенуа </a:t>
            </a:r>
            <a:r>
              <a:rPr lang="ru-RU" sz="1200" dirty="0" err="1"/>
              <a:t>Фалькетто</a:t>
            </a:r>
            <a:r>
              <a:rPr lang="ru-RU" sz="1200" dirty="0"/>
              <a:t>, владелец гаража «Гельвеций». Ей так нужна была хотя бы капля тепла и нежности.</a:t>
            </a:r>
          </a:p>
          <a:p>
            <a:r>
              <a:rPr lang="ru-RU" sz="1200" dirty="0"/>
              <a:t>Он появился перед кафе на своем двухместном гоночном автомобиле, Айседора сбежала по ступенькам, не захотев даже надеть пальто, забросила на плечо свой красный шарф, с желтой птицей, лазоревыми астрами и иероглифами, села в авто и воскликнула «Прощайте друзья, я еду к славе». Машина тронулась. Мэри закричала «Твоя шаль, Айседора, твоя шаль» - красный шарф протянулся к земле, как красная струйка крови. Проехав 9 метров, машина остановилась. Однако было уже поздно. Айседора была мертва. Шарф попал в ось колеса и сломал ей шею. Смерть была мгновенной. Она ничего не успела почувствовать</a:t>
            </a:r>
            <a:r>
              <a:rPr lang="ru-RU" sz="1200" dirty="0" smtClean="0"/>
              <a:t>.</a:t>
            </a:r>
          </a:p>
          <a:p>
            <a:r>
              <a:rPr lang="ru-RU" sz="1200" dirty="0"/>
              <a:t>В </a:t>
            </a:r>
            <a:r>
              <a:rPr lang="ru-RU" sz="1200" dirty="0" smtClean="0"/>
              <a:t>клинике </a:t>
            </a:r>
            <a:r>
              <a:rPr lang="ru-RU" sz="1200" dirty="0"/>
              <a:t>Сен-</a:t>
            </a:r>
            <a:r>
              <a:rPr lang="ru-RU" sz="1200" dirty="0" err="1"/>
              <a:t>Рош</a:t>
            </a:r>
            <a:r>
              <a:rPr lang="ru-RU" sz="1200" dirty="0"/>
              <a:t> врачи зафиксировали смерть великой танцовщицы.</a:t>
            </a:r>
          </a:p>
          <a:p>
            <a:r>
              <a:rPr lang="ru-RU" sz="1200" dirty="0"/>
              <a:t>Тело Айседоры увезли в Париж в заваленном цветами вагоне, кремировали и похоронили на кладбище Пер-Лашез, рядом с ее матерью и детьми. Ее оплакивал весь Париж, великую танцовщицу и женщину с трагичной судьбой.</a:t>
            </a:r>
          </a:p>
          <a:p>
            <a:endParaRPr lang="ru-RU" sz="1200" dirty="0"/>
          </a:p>
        </p:txBody>
      </p:sp>
      <p:pic>
        <p:nvPicPr>
          <p:cNvPr id="5124" name="Picture 4" descr="https://skuke.net/storage/img/2021/9/25/219049_7n3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3888432" cy="24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7462"/>
            <a:ext cx="2664296" cy="178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64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0" y="188640"/>
            <a:ext cx="340850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764704"/>
            <a:ext cx="4536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Дункан А. Моя исповедь/ </a:t>
            </a:r>
            <a:r>
              <a:rPr lang="ru-RU" sz="1400" dirty="0" err="1" smtClean="0"/>
              <a:t>Худож</a:t>
            </a:r>
            <a:r>
              <a:rPr lang="ru-RU" sz="1400" dirty="0" smtClean="0"/>
              <a:t>. Г. Науменко.─ Мн.: </a:t>
            </a:r>
            <a:r>
              <a:rPr lang="ru-RU" sz="1400" dirty="0" err="1" smtClean="0"/>
              <a:t>Ун</a:t>
            </a:r>
            <a:r>
              <a:rPr lang="en-US" sz="1400" dirty="0" err="1" smtClean="0"/>
              <a:t>i</a:t>
            </a:r>
            <a:r>
              <a:rPr lang="ru-RU" sz="1400" dirty="0" err="1" smtClean="0"/>
              <a:t>верс</a:t>
            </a:r>
            <a:r>
              <a:rPr lang="en-US" sz="1400" dirty="0" err="1" smtClean="0"/>
              <a:t>i</a:t>
            </a:r>
            <a:r>
              <a:rPr lang="ru-RU" sz="1400" dirty="0" err="1" smtClean="0"/>
              <a:t>тэцкае</a:t>
            </a:r>
            <a:r>
              <a:rPr lang="ru-RU" sz="1400" dirty="0" smtClean="0"/>
              <a:t>, 1994.─222 с.</a:t>
            </a:r>
          </a:p>
          <a:p>
            <a:r>
              <a:rPr lang="en-US" sz="1400" dirty="0" smtClean="0"/>
              <a:t>************************************************</a:t>
            </a:r>
          </a:p>
          <a:p>
            <a:endParaRPr lang="en-US" sz="1400" dirty="0"/>
          </a:p>
          <a:p>
            <a:r>
              <a:rPr lang="ru-RU" sz="1400" dirty="0" smtClean="0"/>
              <a:t>Это исповедь знаменитой американской танцовщицы о её «зигзагообразной, богатой приключениями жизни»</a:t>
            </a:r>
          </a:p>
          <a:p>
            <a:r>
              <a:rPr lang="ru-RU" sz="1400" dirty="0"/>
              <a:t> Ослепительный успех, предельная роскошь, великолепный талант - и безысходное противоречие от невозможности выйти за пределы чистого, отвлеченного искусства, внести в жизнь изменения своим творчеством.</a:t>
            </a:r>
            <a:endParaRPr lang="ru-RU" sz="1400" dirty="0" smtClean="0"/>
          </a:p>
          <a:p>
            <a:r>
              <a:rPr lang="ru-RU" sz="1400" dirty="0" smtClean="0"/>
              <a:t>В книге тридцать одна глава и дополнительная ─ о встрече с Сергеем Есениным.</a:t>
            </a:r>
          </a:p>
          <a:p>
            <a:r>
              <a:rPr lang="ru-RU" sz="1400" dirty="0" smtClean="0"/>
              <a:t>Для широкого круга читателей.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274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ruslania.com/pictures/books_photos/52/528331/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9" y="404664"/>
            <a:ext cx="347669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1" y="810738"/>
            <a:ext cx="44644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Дункан А. Моя жизнь /Пер. с англ. Н. Краснова, Я. Яковлева; Дести М. Нерассказанная история / Пер. с англ. З. </a:t>
            </a:r>
            <a:r>
              <a:rPr lang="ru-RU" sz="1400" dirty="0" err="1" smtClean="0"/>
              <a:t>Рахлиной</a:t>
            </a:r>
            <a:r>
              <a:rPr lang="ru-RU" sz="1400" dirty="0" smtClean="0"/>
              <a:t>. ─ М.: Терра ─ Книжный клуб</a:t>
            </a:r>
            <a:r>
              <a:rPr lang="ru-RU" sz="1400" dirty="0" smtClean="0"/>
              <a:t>, 1999</a:t>
            </a:r>
            <a:r>
              <a:rPr lang="ru-RU" sz="1400" dirty="0" smtClean="0"/>
              <a:t>.─ с. ─ (Избранницы судьбы).</a:t>
            </a:r>
          </a:p>
          <a:p>
            <a:r>
              <a:rPr lang="en-US" sz="1400" dirty="0" smtClean="0"/>
              <a:t>************************************************</a:t>
            </a:r>
            <a:endParaRPr lang="ru-RU" sz="1400" dirty="0" smtClean="0"/>
          </a:p>
          <a:p>
            <a:endParaRPr lang="ru-RU" sz="1400" dirty="0" smtClean="0">
              <a:solidFill>
                <a:srgbClr val="2B2B2B"/>
              </a:solidFill>
            </a:endParaRPr>
          </a:p>
          <a:p>
            <a:r>
              <a:rPr lang="ru-RU" sz="1400" dirty="0" smtClean="0">
                <a:solidFill>
                  <a:srgbClr val="2B2B2B"/>
                </a:solidFill>
              </a:rPr>
              <a:t>Книга </a:t>
            </a:r>
            <a:r>
              <a:rPr lang="ru-RU" sz="1400" dirty="0">
                <a:solidFill>
                  <a:srgbClr val="2B2B2B"/>
                </a:solidFill>
              </a:rPr>
              <a:t>повествует о судьбе знаменитой танцовщицы Айседоры Дункан, о ее творчестве, о сложных отношениях с Сергеем Есениным, о ее жизни в России… В книгу включены автобиография Айседоры Дункан "Моя жизнь", в которой описаны события до 1921 года, и воспоминания ее подруги Мэри Дести, в которых личная жизнь Дункан воспроизведена вплоть до ее смерти в 1927 году.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799472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4992" y="2146974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Спасибо за внимание!</a:t>
            </a:r>
          </a:p>
          <a:p>
            <a:r>
              <a:rPr lang="ru-RU" sz="2800" dirty="0" smtClean="0"/>
              <a:t>      ЦБ МАУ ММБС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74115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905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Танец как судьба</vt:lpstr>
      <vt:lpstr>Жизнь с Есениным</vt:lpstr>
      <vt:lpstr>Трагическая смерть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2023-04-24T05:50:16Z</dcterms:created>
  <dcterms:modified xsi:type="dcterms:W3CDTF">2023-04-25T07:29:57Z</dcterms:modified>
</cp:coreProperties>
</file>