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60" autoAdjust="0"/>
  </p:normalViewPr>
  <p:slideViewPr>
    <p:cSldViewPr>
      <p:cViewPr varScale="1">
        <p:scale>
          <a:sx n="105" d="100"/>
          <a:sy n="105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817B2-0952-459C-AF6E-C0D02FAE4575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061BB-2290-43BE-B3E3-6ED7892B3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45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61BB-2290-43BE-B3E3-6ED7892B33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9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F3E3-0163-4149-BEDF-604347FD5D51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3DCF-FFB3-4351-AA85-92B319E82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6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F3E3-0163-4149-BEDF-604347FD5D51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3DCF-FFB3-4351-AA85-92B319E82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0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F3E3-0163-4149-BEDF-604347FD5D51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3DCF-FFB3-4351-AA85-92B319E82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4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F3E3-0163-4149-BEDF-604347FD5D51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3DCF-FFB3-4351-AA85-92B319E82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0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F3E3-0163-4149-BEDF-604347FD5D51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3DCF-FFB3-4351-AA85-92B319E82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5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F3E3-0163-4149-BEDF-604347FD5D51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3DCF-FFB3-4351-AA85-92B319E82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28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F3E3-0163-4149-BEDF-604347FD5D51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3DCF-FFB3-4351-AA85-92B319E82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31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F3E3-0163-4149-BEDF-604347FD5D51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3DCF-FFB3-4351-AA85-92B319E82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66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F3E3-0163-4149-BEDF-604347FD5D51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3DCF-FFB3-4351-AA85-92B319E82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54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F3E3-0163-4149-BEDF-604347FD5D51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3DCF-FFB3-4351-AA85-92B319E82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5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F3E3-0163-4149-BEDF-604347FD5D51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3DCF-FFB3-4351-AA85-92B319E82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2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8F3E3-0163-4149-BEDF-604347FD5D51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B3DCF-FFB3-4351-AA85-92B319E82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1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faret-decor.ru/sites/default/files/2022-12/%D0%A1%D0%A1%D0%A1%D0%A0%20%D1%84%D0%BE%D0%BD%20%2825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764704"/>
            <a:ext cx="62646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Певец народного</a:t>
            </a:r>
          </a:p>
          <a:p>
            <a:r>
              <a:rPr lang="ru-RU" sz="6000" b="1" dirty="0"/>
              <a:t> </a:t>
            </a:r>
            <a:r>
              <a:rPr lang="ru-RU" sz="6000" b="1" dirty="0" smtClean="0"/>
              <a:t>       подвига</a:t>
            </a:r>
          </a:p>
          <a:p>
            <a:endParaRPr lang="ru-RU" sz="6000" dirty="0" smtClean="0"/>
          </a:p>
          <a:p>
            <a:r>
              <a:rPr lang="ru-RU" sz="3600" i="1" dirty="0" smtClean="0"/>
              <a:t>Виртуальная </a:t>
            </a:r>
            <a:r>
              <a:rPr lang="ru-RU" sz="3600" i="1" dirty="0" smtClean="0"/>
              <a:t>выставка книг из фонда абонемента ЦБ по творчеству </a:t>
            </a:r>
            <a:r>
              <a:rPr lang="ru-RU" sz="3600" i="1" dirty="0" smtClean="0"/>
              <a:t>А.Т. Твардовского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47203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7"/>
            <a:ext cx="2232247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0518" y="764704"/>
            <a:ext cx="54319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Твардовский А. Т.</a:t>
            </a:r>
            <a:r>
              <a:rPr lang="ru-RU" dirty="0"/>
              <a:t> </a:t>
            </a:r>
            <a:r>
              <a:rPr lang="ru-RU" dirty="0" smtClean="0"/>
              <a:t>Василий </a:t>
            </a:r>
            <a:r>
              <a:rPr lang="ru-RU" dirty="0" err="1"/>
              <a:t>Тёркин</a:t>
            </a:r>
            <a:r>
              <a:rPr lang="ru-RU" dirty="0"/>
              <a:t> : (книга про бойца) : книга для чтения с комментариями на английском </a:t>
            </a:r>
            <a:r>
              <a:rPr lang="ru-RU" dirty="0" smtClean="0"/>
              <a:t>языке. ─ Москва </a:t>
            </a:r>
            <a:r>
              <a:rPr lang="ru-RU" dirty="0"/>
              <a:t>: Русский язык, 1979</a:t>
            </a:r>
            <a:r>
              <a:rPr lang="ru-RU" dirty="0" smtClean="0"/>
              <a:t>.─ 259 с.</a:t>
            </a:r>
          </a:p>
          <a:p>
            <a:r>
              <a:rPr lang="ru-RU" dirty="0" smtClean="0"/>
              <a:t>--------------------------------------------------------------------------</a:t>
            </a:r>
          </a:p>
          <a:p>
            <a:endParaRPr lang="ru-RU" dirty="0"/>
          </a:p>
          <a:p>
            <a:r>
              <a:rPr lang="ru-RU" dirty="0" smtClean="0"/>
              <a:t>Издание известной поэмы Твардовского с комментарием на английском языке, поможет тем кто говорит на английском языке и осваивает русский, лучше понять произведение.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607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e125c741ef45c9912acf0736430226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3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47863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32594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1309410"/>
            <a:ext cx="6192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Муравьев, </a:t>
            </a:r>
            <a:r>
              <a:rPr lang="ru-RU" b="1" dirty="0" smtClean="0"/>
              <a:t>А. Н.</a:t>
            </a:r>
            <a:r>
              <a:rPr lang="ru-RU" dirty="0"/>
              <a:t> </a:t>
            </a:r>
            <a:r>
              <a:rPr lang="ru-RU" dirty="0" smtClean="0"/>
              <a:t>Творчество </a:t>
            </a:r>
            <a:r>
              <a:rPr lang="ru-RU" dirty="0"/>
              <a:t>А. Т. Твардовского : Пособие для учителей / А. Н. Муравьев. - Москва : Просвещение, 1981. - 143 с. : ил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-----------------------------------------------------------------------------------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пособии дается анализ творчества известного советского поэта. Автор прослеживает пути становления и формирования поэтического таланта Твардовского. Книга рассчитана на преподавателей литературы, ведущих занятия по советской литературе. </a:t>
            </a:r>
          </a:p>
        </p:txBody>
      </p:sp>
    </p:spTree>
    <p:extLst>
      <p:ext uri="{BB962C8B-B14F-4D97-AF65-F5344CB8AC3E}">
        <p14:creationId xmlns:p14="http://schemas.microsoft.com/office/powerpoint/2010/main" val="85072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9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1944216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1052736"/>
            <a:ext cx="6048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Гришунин А. Л.</a:t>
            </a:r>
            <a:r>
              <a:rPr lang="ru-RU" dirty="0"/>
              <a:t> </a:t>
            </a:r>
            <a:r>
              <a:rPr lang="ru-RU" dirty="0" smtClean="0"/>
              <a:t>"</a:t>
            </a:r>
            <a:r>
              <a:rPr lang="ru-RU" dirty="0"/>
              <a:t>Василий Теркин" Александра Твардовского </a:t>
            </a:r>
            <a:r>
              <a:rPr lang="ru-RU" dirty="0" smtClean="0"/>
              <a:t>/ отв</a:t>
            </a:r>
            <a:r>
              <a:rPr lang="ru-RU" dirty="0"/>
              <a:t>. ред. Г. В. Степанов. </a:t>
            </a:r>
            <a:r>
              <a:rPr lang="ru-RU" dirty="0" smtClean="0"/>
              <a:t>─ Москва </a:t>
            </a:r>
            <a:r>
              <a:rPr lang="ru-RU" dirty="0"/>
              <a:t>: Наука, 1987. – 142 с., ил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-----------------------------------------------------------------</a:t>
            </a:r>
          </a:p>
          <a:p>
            <a:endParaRPr lang="ru-RU" dirty="0" smtClean="0"/>
          </a:p>
          <a:p>
            <a:r>
              <a:rPr lang="ru-RU" dirty="0"/>
              <a:t>Книга посвящена анализу </a:t>
            </a:r>
            <a:r>
              <a:rPr lang="ru-RU" dirty="0" smtClean="0"/>
              <a:t>идейно-художественных </a:t>
            </a:r>
            <a:r>
              <a:rPr lang="ru-RU" dirty="0"/>
              <a:t>особенностей поэмы «Василий Теркин» и нравственных исканий ее автора. Об этом рассказывается на фоне истории создания поэмы, использованы творческие материалы из архива А. </a:t>
            </a:r>
            <a:r>
              <a:rPr lang="ru-RU" dirty="0" smtClean="0"/>
              <a:t>Твардовского. Книга иллюстрируется документальными фотографиями.</a:t>
            </a:r>
          </a:p>
          <a:p>
            <a:r>
              <a:rPr lang="ru-RU" dirty="0" smtClean="0"/>
              <a:t>Для широкого круга читателей.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968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СССР фон 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204864"/>
            <a:ext cx="6859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  Спасибо за внимание!</a:t>
            </a:r>
          </a:p>
          <a:p>
            <a:endParaRPr lang="ru-RU" sz="4400" dirty="0" smtClean="0"/>
          </a:p>
          <a:p>
            <a:r>
              <a:rPr lang="ru-RU" sz="3200" dirty="0" smtClean="0"/>
              <a:t>  Центральная районная библиотека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8607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rezentacii.org/upload/cloud/19/10/167141/images/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40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/slide/q/qbu8ws7QGISRLfkYFxEnpJDhMyt6AX4H0rdjvm/slid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14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.ppt-online.org/files/slide/4/4ETwOK5VGxrsyh9LHBqAIkeYnF1adoWiU62t0J/slide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802"/>
            <a:ext cx="9081591" cy="697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03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yslide.ru/documents_7/6d9c4ff06e8e2cde28c792fef6f5f442/img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8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1/1674788049_top-fon-com-p-fon-dlya-prezentatsii-voennaya-kniga-1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avatars.mds.yandex.net/get-images-cbir/4330355/DHbtKmdRkCqb7bwrDP4SPA9394/o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" y="7937"/>
            <a:ext cx="9131474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А. Твардовский. Поэмы | Твардовский Александр Трифонович  #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А. Твардовский. Поэмы | Твардовский Александр Трифонович  #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5" name="Picture 11" descr="А. Твардовский. Поэм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160337"/>
            <a:ext cx="2048048" cy="37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692696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Твардовский А.Т. Поэмы.─ М.: Московский рабочий, 1977.─208с.</a:t>
            </a:r>
          </a:p>
          <a:p>
            <a:r>
              <a:rPr lang="ru-RU" dirty="0" smtClean="0"/>
              <a:t>-----------------------------------------------------------------------------</a:t>
            </a:r>
          </a:p>
          <a:p>
            <a:r>
              <a:rPr lang="ru-RU" dirty="0" smtClean="0"/>
              <a:t>В книгу вошли известные поэмы </a:t>
            </a:r>
            <a:r>
              <a:rPr lang="ru-RU" dirty="0" err="1" smtClean="0"/>
              <a:t>А.Т.Твардовского</a:t>
            </a:r>
            <a:r>
              <a:rPr lang="ru-RU" dirty="0" smtClean="0"/>
              <a:t> «Страна </a:t>
            </a:r>
            <a:r>
              <a:rPr lang="ru-RU" dirty="0" err="1" smtClean="0"/>
              <a:t>Муравия</a:t>
            </a:r>
            <a:r>
              <a:rPr lang="ru-RU" dirty="0" smtClean="0"/>
              <a:t>», «Василий </a:t>
            </a:r>
            <a:r>
              <a:rPr lang="ru-RU" dirty="0" err="1" smtClean="0"/>
              <a:t>Тёркин</a:t>
            </a:r>
            <a:r>
              <a:rPr lang="ru-RU" dirty="0" smtClean="0"/>
              <a:t>» и «Дом у дороги»</a:t>
            </a:r>
          </a:p>
          <a:p>
            <a:r>
              <a:rPr lang="ru-RU" dirty="0" smtClean="0"/>
              <a:t>В поэмах ─ изображение суровых испытаний, выпавших на долю советского народа в годы Великой Отечественной войны.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46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850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Pictures\boo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7" y="404664"/>
            <a:ext cx="205309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404664"/>
            <a:ext cx="6408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Твардовский А. Т. </a:t>
            </a:r>
            <a:r>
              <a:rPr lang="ru-RU" dirty="0"/>
              <a:t>О сущем: избранная лирика, баллады / А. Твардовский; [сост. К. Ваншенкин; </a:t>
            </a:r>
            <a:r>
              <a:rPr lang="ru-RU" dirty="0" err="1"/>
              <a:t>худож</a:t>
            </a:r>
            <a:r>
              <a:rPr lang="ru-RU" dirty="0"/>
              <a:t>. О. </a:t>
            </a:r>
            <a:r>
              <a:rPr lang="ru-RU" dirty="0" err="1"/>
              <a:t>Колчанова</a:t>
            </a:r>
            <a:r>
              <a:rPr lang="ru-RU" dirty="0"/>
              <a:t>]. — Москва: Советская Россия, </a:t>
            </a:r>
            <a:r>
              <a:rPr lang="ru-RU" dirty="0" smtClean="0"/>
              <a:t>1989.─208 с., </a:t>
            </a:r>
            <a:r>
              <a:rPr lang="ru-RU" dirty="0" err="1" smtClean="0"/>
              <a:t>портр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-----------------------------------------------------------------------------------</a:t>
            </a:r>
          </a:p>
          <a:p>
            <a:endParaRPr lang="ru-RU" dirty="0"/>
          </a:p>
          <a:p>
            <a:r>
              <a:rPr lang="ru-RU" dirty="0" smtClean="0"/>
              <a:t>Перед вами книга избранной лирики Твардовского, а также баллад, ─ жанра близкого автору.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075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Страна Муравия | Твардовский Александр Трифонович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49" y="692696"/>
            <a:ext cx="1654836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836712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Твардовский А.Т. </a:t>
            </a:r>
            <a:r>
              <a:rPr lang="ru-RU" dirty="0"/>
              <a:t>Страна </a:t>
            </a:r>
            <a:r>
              <a:rPr lang="ru-RU" dirty="0" err="1" smtClean="0"/>
              <a:t>Муравия</a:t>
            </a:r>
            <a:r>
              <a:rPr lang="ru-RU" dirty="0" smtClean="0"/>
              <a:t>: поэма, стихотворения. </a:t>
            </a:r>
            <a:r>
              <a:rPr lang="ru-RU" dirty="0"/>
              <a:t>— Москва: Советская Россия, </a:t>
            </a:r>
            <a:r>
              <a:rPr lang="ru-RU" dirty="0" smtClean="0"/>
              <a:t>1981.─288 с.</a:t>
            </a:r>
          </a:p>
          <a:p>
            <a:r>
              <a:rPr lang="ru-RU" dirty="0" smtClean="0"/>
              <a:t>----------------------------------------------------------------------------------</a:t>
            </a:r>
          </a:p>
          <a:p>
            <a:r>
              <a:rPr lang="ru-RU" dirty="0" smtClean="0"/>
              <a:t>В книгу входят: широко известная поэма «Страна </a:t>
            </a:r>
            <a:r>
              <a:rPr lang="ru-RU" dirty="0" err="1" smtClean="0"/>
              <a:t>Муравия</a:t>
            </a:r>
            <a:r>
              <a:rPr lang="ru-RU" dirty="0" smtClean="0"/>
              <a:t>», стихотворения цикла «Сельская хроника», тематически примыкающие к поэме, а также статья А. Твардовского « О стране </a:t>
            </a:r>
            <a:r>
              <a:rPr lang="ru-RU" dirty="0" err="1" smtClean="0"/>
              <a:t>Муравии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509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Pictures\273703156.0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2482646" cy="39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692696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Твардовский </a:t>
            </a:r>
            <a:r>
              <a:rPr lang="ru-RU" dirty="0" smtClean="0"/>
              <a:t>А. Т. </a:t>
            </a:r>
            <a:r>
              <a:rPr lang="ru-RU" dirty="0"/>
              <a:t>Василий Теркин. Поэма. Письма читателей. </a:t>
            </a:r>
            <a:r>
              <a:rPr lang="ru-RU" dirty="0" smtClean="0"/>
              <a:t>Ответ читателям.─ М. : Современник, 1976. ─ </a:t>
            </a:r>
            <a:r>
              <a:rPr lang="ru-RU" dirty="0"/>
              <a:t>694с</a:t>
            </a:r>
            <a:r>
              <a:rPr lang="ru-RU" dirty="0" smtClean="0"/>
              <a:t>., ил.</a:t>
            </a:r>
          </a:p>
          <a:p>
            <a:r>
              <a:rPr lang="ru-RU" dirty="0" smtClean="0"/>
              <a:t>----------------------------------------------------------------------</a:t>
            </a:r>
          </a:p>
          <a:p>
            <a:r>
              <a:rPr lang="ru-RU" dirty="0" smtClean="0"/>
              <a:t>В этом издании под одной обложкой объединены книга про бойца «Василий </a:t>
            </a:r>
            <a:r>
              <a:rPr lang="ru-RU" dirty="0" err="1" smtClean="0"/>
              <a:t>Тёркин</a:t>
            </a:r>
            <a:r>
              <a:rPr lang="ru-RU" dirty="0" smtClean="0"/>
              <a:t>», письма читателей поэту о самом этом произведении и ответ читателям «Как был написан «Василий </a:t>
            </a:r>
            <a:r>
              <a:rPr lang="ru-RU" dirty="0" err="1" smtClean="0"/>
              <a:t>Тёркин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4664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360</Words>
  <Application>Microsoft Office PowerPoint</Application>
  <PresentationFormat>Экран (4:3)</PresentationFormat>
  <Paragraphs>34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2023-06-14T04:49:55Z</dcterms:created>
  <dcterms:modified xsi:type="dcterms:W3CDTF">2023-06-15T10:18:28Z</dcterms:modified>
</cp:coreProperties>
</file>