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9" r:id="rId5"/>
    <p:sldId id="277" r:id="rId6"/>
    <p:sldId id="261" r:id="rId7"/>
    <p:sldId id="275" r:id="rId8"/>
    <p:sldId id="268" r:id="rId9"/>
    <p:sldId id="262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09b60aa76cb8527bd48f7e45068981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7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esktop\image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187220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1124745"/>
            <a:ext cx="4680520" cy="116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Гончаров , И. А. Фрегат «Паллада».  Очерки путешествия в двух томах. /  И. А. Гончаров. - Москва :  «Советская Россия» , 1976. – 608 с.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988841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Цикл очерков «Фрегат Паллада» был впервые опубликован в середине 50-х годов прошлого века. В основу его легли впечатления от экспедиции на военном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фрегате «Паллада» важном в политическом отношении плавании уже хорошо известный в то время писатель участвовал в качестве секретаря при начальнике экспедиции адмирале Путятине. Произведение представляет собой блестящий образец русской прозы в которой раскрывается мастерство автора как художника, психолога,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бытописца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7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060848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описывает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картину Руси провинциальной. Действие романа происходит сначала в Петербурге, а затем переносится в российскую глубинку. Чтобы понять, каков в книге Обрыв смысл сюжета, нужно начать с характеристики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персонажей.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age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5" y="1196752"/>
            <a:ext cx="1825519" cy="22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98072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Гончаров. И . А. Обрыв: Роман  / И . А. Гончаров . -Москва 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«Правда», 1977. -690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3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IMG_20230613_15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18722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9269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Гончаров. И . А. Обломов: Роман в четырех частях. / И . А. Гончаров. – Художественная литература, 1979.- 240 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07885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романе автор выводит важную для того времени проблему российского общества – «обломовщину», рассматривает трагедию лишнего человека и проблему постепенного угасания личности, раскрывая их во всех аспектах бытовой и душевной жизни героя. </a:t>
            </a:r>
          </a:p>
        </p:txBody>
      </p:sp>
    </p:spTree>
    <p:extLst>
      <p:ext uri="{BB962C8B-B14F-4D97-AF65-F5344CB8AC3E}">
        <p14:creationId xmlns:p14="http://schemas.microsoft.com/office/powerpoint/2010/main" val="4769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esktop\1610928019_36-p-fon-v-literaturnom-stile-dlya-prezentatsii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8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5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7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8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0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3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esktop\image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18722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00047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000470"/>
            <a:ext cx="4680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Гончаров, И . А . Обыкновенная история: Роман в двух частях / И . А. Гончаров . - Москва : Московский рабочий, 1985 . - 317 с.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132856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Роман о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том, как меняется жизнь человека под влиянием среды. Провинциальный молодой мечтатель в чиновничьем Петербурге расстается со своими мечтами. Название книги «говорящее»: такая история и впрямь случается на каждом шагу. Но это не делает ее менее трагичной и поучительной. Тема становления личности, формирования мировоззрения.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299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2023-05-30T05:58:22Z</dcterms:created>
  <dcterms:modified xsi:type="dcterms:W3CDTF">2023-06-15T09:07:32Z</dcterms:modified>
</cp:coreProperties>
</file>