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9" r:id="rId3"/>
    <p:sldId id="256" r:id="rId4"/>
    <p:sldId id="257" r:id="rId5"/>
    <p:sldId id="266" r:id="rId6"/>
    <p:sldId id="265" r:id="rId7"/>
    <p:sldId id="268" r:id="rId8"/>
    <p:sldId id="258" r:id="rId9"/>
    <p:sldId id="260" r:id="rId10"/>
    <p:sldId id="261" r:id="rId11"/>
    <p:sldId id="262" r:id="rId12"/>
    <p:sldId id="274" r:id="rId13"/>
    <p:sldId id="275" r:id="rId14"/>
    <p:sldId id="277" r:id="rId15"/>
    <p:sldId id="278" r:id="rId16"/>
    <p:sldId id="279" r:id="rId17"/>
    <p:sldId id="28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slide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335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593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322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1871663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32" y="620688"/>
            <a:ext cx="4824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a-RU" sz="1400" dirty="0" smtClean="0">
                <a:latin typeface="Times New Roman" pitchFamily="18" charset="0"/>
                <a:cs typeface="Times New Roman" pitchFamily="18" charset="0"/>
              </a:rPr>
              <a:t>Маяковский В. В.</a:t>
            </a:r>
          </a:p>
          <a:p>
            <a:r>
              <a:rPr lang="ba-RU" sz="1400" dirty="0" smtClean="0">
                <a:latin typeface="Times New Roman" pitchFamily="18" charset="0"/>
                <a:cs typeface="Times New Roman" pitchFamily="18" charset="0"/>
              </a:rPr>
              <a:t>Стихотворения: / В. В. Маяковский. – Москва : Художественная литература, 1980. - 255 с.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9832" y="1725967"/>
            <a:ext cx="4464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книгу вошли избранные стихотворения: «Ода революции»,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«Левый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марш», «Владимир Ильич», «Прозаседавшиеся» и др.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954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1728192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548680"/>
            <a:ext cx="45365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Маяковский. В.В.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Лирика. Публицистика. Театр./ В . В. Маяковский. – Москва: СЛОВО, 1999 -784 с.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3808" y="1412776"/>
            <a:ext cx="46805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Представлены лучшие его произведения разных жанров: стихотворения, поэмы,(«Облако в штанах», «Флейта-позвоночник», «Во весь голос»,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), пьесы («Клоп», и «Баня»),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публицистика.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Завершают издание письма Маяковского.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353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84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1725613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692696"/>
            <a:ext cx="5112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Маяковский  В. В.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Сочинения в трех томах. Т. 2. Стихотворения. Стихи детям. Как делать стихи?/ В.В. Маяковский . - Москва: Художественная литература, 1973. -528 с.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2843808" y="1734890"/>
            <a:ext cx="54726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 второй том Сочинений входят избранные стихотворения 1926- 1930 г. (« Сергею Есенину», «Послание «, «Разговор с товарищем Лениным», «Стихи о советском паспорте», и др.), стихи детям ( «Что такое хорошо и что такое плохо»), «Кем быть?) и др.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542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ADMIN\Desktop\IMG_20230717_095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71026"/>
            <a:ext cx="2088232" cy="242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856" y="571026"/>
            <a:ext cx="3816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Маяковский В. В.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Поэмы. / В.В. Маяковский. – Москва: Детская литература,- 1981.- 191 с.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5856" y="1556792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Книгу составляют знаменитые поэмы автора.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Вступительная статья и примечания А. М. Ушакова.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684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5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ADMIN\Desktop\IMG_20230717_095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9" y="656980"/>
            <a:ext cx="1753963" cy="219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92158" y="692696"/>
            <a:ext cx="38680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Маяковский 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В.В.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Сочинения в двух томах. Том 2/ В. В. Маяковский . – Москва: Правда, 1988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768 с.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2159" y="1754958"/>
            <a:ext cx="40120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 второй том Сочинений  В. В. Маяковского  входят поэмы, избранные и прозаические произведения поэта.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514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2" y="0"/>
            <a:ext cx="91641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3068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979712" y="2636912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</a:t>
            </a:r>
            <a:r>
              <a:rPr lang="en-US" dirty="0" smtClean="0"/>
              <a:t>   </a:t>
            </a:r>
            <a:r>
              <a:rPr lang="ru-RU" dirty="0" smtClean="0"/>
              <a:t>Спасибо за внимание ! </a:t>
            </a:r>
          </a:p>
          <a:p>
            <a:r>
              <a:rPr lang="en-US" dirty="0" smtClean="0"/>
              <a:t>    @ </a:t>
            </a:r>
            <a:r>
              <a:rPr lang="ru-RU" dirty="0" smtClean="0"/>
              <a:t>МАУ  Центральная районная библиотека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0420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670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3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443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952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727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586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907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1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763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0090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305</Words>
  <Application>Microsoft Office PowerPoint</Application>
  <PresentationFormat>Экран (4:3)</PresentationFormat>
  <Paragraphs>18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38</cp:revision>
  <dcterms:created xsi:type="dcterms:W3CDTF">2023-06-26T05:03:25Z</dcterms:created>
  <dcterms:modified xsi:type="dcterms:W3CDTF">2023-07-19T04:35:53Z</dcterms:modified>
</cp:coreProperties>
</file>