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8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6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6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7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9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2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6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2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6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0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8402-EF8D-4255-9496-B39641F9B6B1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943D-EB77-4A78-830D-84B8341A3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772817"/>
            <a:ext cx="5398367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Валентин Пикуль:</a:t>
            </a:r>
            <a:b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«Мастер исторического романа»</a:t>
            </a:r>
            <a:b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7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виртуальная книжная выставка</a:t>
            </a:r>
            <a:endParaRPr lang="ru-RU" sz="27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7652" y="116632"/>
            <a:ext cx="4918724" cy="50181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МАУ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Мечетлинская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межпоселенческая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библиотечная система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Admin\Desktop\1013517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7963"/>
            <a:ext cx="2570109" cy="35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93022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Пикуль В.С. Славное имя – «</a:t>
            </a:r>
            <a:r>
              <a:rPr lang="ru-RU" sz="2400" b="1" dirty="0" err="1" smtClean="0"/>
              <a:t>берегиня</a:t>
            </a:r>
            <a:r>
              <a:rPr lang="ru-RU" sz="2400" b="1" dirty="0" smtClean="0"/>
              <a:t>»: Романы. Исторические миниатюры. – Москва: Современник, 1990. – 639с.</a:t>
            </a:r>
            <a:endParaRPr lang="ru-RU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t="10914" r="9491" b="15705"/>
          <a:stretch/>
        </p:blipFill>
        <p:spPr bwMode="auto">
          <a:xfrm>
            <a:off x="107504" y="1052736"/>
            <a:ext cx="2596551" cy="332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988839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Настоящая книга лауреата Государственной премии РСФСР имени М. Горького Валентина Пикуля посвящена женщинам. Отличительная черта характера главного героя морского офицера </a:t>
            </a:r>
            <a:r>
              <a:rPr lang="ru-RU" dirty="0" err="1"/>
              <a:t>Коковцева</a:t>
            </a:r>
            <a:r>
              <a:rPr lang="ru-RU" dirty="0"/>
              <a:t> в сентиментальном романе `Три возраста </a:t>
            </a:r>
            <a:r>
              <a:rPr lang="ru-RU" dirty="0" err="1"/>
              <a:t>Окини</a:t>
            </a:r>
            <a:r>
              <a:rPr lang="ru-RU" dirty="0"/>
              <a:t>-сан` - цельность, которая проявилась как в безупречном выполнении патриотического долга по защите России, так и в трудной, пронесенной через всю жизнь любви к женщине. Роман `Ступай и не греши` повествует о беззаветной, но неразделенной женской любви. Миниатюры рассказывают о выдающихся женщинах прошлого века, сыгравших значительную роль в истории и культуре России. </a:t>
            </a:r>
          </a:p>
        </p:txBody>
      </p:sp>
    </p:spTree>
    <p:extLst>
      <p:ext uri="{BB962C8B-B14F-4D97-AF65-F5344CB8AC3E}">
        <p14:creationId xmlns:p14="http://schemas.microsoft.com/office/powerpoint/2010/main" val="265213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293833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Пикуль В.С. Из тупика : Роман-хроника. Т. 1. Проникновение /Вступительная статья </a:t>
            </a:r>
            <a:r>
              <a:rPr lang="ru-RU" sz="2400" b="1" dirty="0" err="1" smtClean="0"/>
              <a:t>Ю.Ростовцева</a:t>
            </a:r>
            <a:r>
              <a:rPr lang="ru-RU" sz="2400" b="1" dirty="0" smtClean="0"/>
              <a:t>. – Переиздание. – </a:t>
            </a:r>
            <a:r>
              <a:rPr lang="ru-RU" sz="2400" b="1" dirty="0" err="1" smtClean="0"/>
              <a:t>Москва.:Молодая</a:t>
            </a:r>
            <a:r>
              <a:rPr lang="ru-RU" sz="2400" b="1" dirty="0" smtClean="0"/>
              <a:t> гвардия, 1987. – 383(1)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Пикуль В.С. Из тупика: Роман-хроника. Т. 2. Кровь на снегу. – Переиздание. – Москва.: Молодая гвардия, 1987. – 414 (2)</a:t>
            </a:r>
            <a:r>
              <a:rPr lang="ru-RU" sz="2400" b="1" dirty="0" err="1" smtClean="0"/>
              <a:t>с.,ил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6523" r="12033" b="9423"/>
          <a:stretch/>
        </p:blipFill>
        <p:spPr bwMode="auto">
          <a:xfrm>
            <a:off x="107504" y="1340768"/>
            <a:ext cx="2613804" cy="380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3284984"/>
            <a:ext cx="59766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Роман охватывает напряженный период истории нашей Родины, начиная с кануна Великой Октябрьской социалистической революции и кончая 1920 годом. Он посвящен событиям, связанным с установлением Советской власти на европейском Севере </a:t>
            </a:r>
            <a:r>
              <a:rPr lang="ru-RU" sz="1400" dirty="0" err="1"/>
              <a:t>страны.Том</a:t>
            </a:r>
            <a:r>
              <a:rPr lang="ru-RU" sz="1400" dirty="0"/>
              <a:t> "Проникновение" рассказывает о судьбе моряков крейсера "Аскольд", в канун революции оказавшихся у берегов Франции, о революционном брожении среди моряков Северного Флота и путейцев Мурманска, о начале иностранной интервенции в </a:t>
            </a:r>
            <a:r>
              <a:rPr lang="ru-RU" sz="1400" dirty="0" err="1"/>
              <a:t>крае.Очерки</a:t>
            </a:r>
            <a:r>
              <a:rPr lang="ru-RU" sz="1400" dirty="0"/>
              <a:t>, вошедшие во второй том романа "Кровь на снегу", рассказывают о тяжелых днях иностранной интервенции на русском европейском Севере, о расслоении среди офицеров флота и специалистов Мурманской железной дороги, лучшие представители которых, пройдя сквозь нелегкие испытания классовых боев, принимают идеи социалистической революции. Рискуя жизнью, ведут коммунисты-подпольщики революционную пропаганду, организуя трудовой народ на освобождение края от иностранных интервентов.</a:t>
            </a:r>
          </a:p>
        </p:txBody>
      </p:sp>
    </p:spTree>
    <p:extLst>
      <p:ext uri="{BB962C8B-B14F-4D97-AF65-F5344CB8AC3E}">
        <p14:creationId xmlns:p14="http://schemas.microsoft.com/office/powerpoint/2010/main" val="424001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24342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Пикуль В.С. Честь имею: Роман, исторические миниатюры. – Москва.: Современник, 1989. -716с. </a:t>
            </a:r>
            <a:endParaRPr lang="ru-RU" sz="2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0047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564903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Многоплановый, остросюжетный роман. Главный герой - офицер Российского Генерального штаба, ставший разведчиком и волею судеб оказавшийся свидетелем политических интриг империалистических кругов, заинтересованных в развязывании Первой мировой войны. Читателя не оставит равнодушным яркий образ героя, для которого превыше всего честь, долг, патриотическое служение Отечеству.</a:t>
            </a:r>
          </a:p>
        </p:txBody>
      </p:sp>
    </p:spTree>
    <p:extLst>
      <p:ext uri="{BB962C8B-B14F-4D97-AF65-F5344CB8AC3E}">
        <p14:creationId xmlns:p14="http://schemas.microsoft.com/office/powerpoint/2010/main" val="60376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836712"/>
            <a:ext cx="5194920" cy="165618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Пикуль В.С. Каторга :Романы/Художник. </a:t>
            </a:r>
            <a:r>
              <a:rPr lang="ru-RU" sz="2400" b="1" dirty="0" err="1" smtClean="0"/>
              <a:t>В.Комаров</a:t>
            </a:r>
            <a:r>
              <a:rPr lang="ru-RU" sz="2400" b="1" dirty="0" smtClean="0"/>
              <a:t>. –Москва.: Современник, 1989. -768с.:ил. –(Новинки Современника») </a:t>
            </a:r>
            <a:endParaRPr lang="ru-RU" sz="2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437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2780928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романе "Каторга" затронут малоизвестный читателю эпизод - оборона острова Сахалин в 1905 году от японских интервентов. Оборону держало ополчение, состоявшее в основном из каторжан. Казалось бы, какая надобность защищать тюрьму. Но земля-то русская! И патриотический порыв одержал верх. Эти отряды вели неравные бои против японцев, высадившихся на юге и севере острова.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222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2002234"/>
          </a:xfrm>
        </p:spPr>
        <p:txBody>
          <a:bodyPr>
            <a:noAutofit/>
          </a:bodyPr>
          <a:lstStyle/>
          <a:p>
            <a:r>
              <a:rPr lang="ru-RU" sz="2400" b="1" i="1" dirty="0"/>
              <a:t>Пикуль, В. С. Три возраста </a:t>
            </a:r>
            <a:r>
              <a:rPr lang="ru-RU" sz="2400" b="1" i="1" dirty="0" err="1"/>
              <a:t>Окини</a:t>
            </a:r>
            <a:r>
              <a:rPr lang="ru-RU" sz="2400" b="1" i="1" dirty="0"/>
              <a:t>-сан: Сентиментальный </a:t>
            </a:r>
            <a:r>
              <a:rPr lang="ru-RU" sz="2400" b="1" i="1" dirty="0" smtClean="0"/>
              <a:t>роман. –</a:t>
            </a:r>
            <a:r>
              <a:rPr lang="ru-RU" sz="2400" b="1" i="1" dirty="0" err="1" smtClean="0"/>
              <a:t>Мн</a:t>
            </a:r>
            <a:r>
              <a:rPr lang="ru-RU" sz="2400" b="1" i="1" dirty="0" smtClean="0"/>
              <a:t>.:МП «Слова», 1992. -397с.</a:t>
            </a:r>
            <a:endParaRPr lang="ru-RU" sz="2400" dirty="0"/>
          </a:p>
        </p:txBody>
      </p:sp>
      <p:pic>
        <p:nvPicPr>
          <p:cNvPr id="7170" name="Picture 2" descr="C:\Users\Admin\Desktop\20230630_155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8854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2274838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Наиболее известные произведения Валентина Пикуля посвящены русской истории. Роман "Три возраста </a:t>
            </a:r>
            <a:r>
              <a:rPr lang="ru-RU" dirty="0" err="1"/>
              <a:t>Окини</a:t>
            </a:r>
            <a:r>
              <a:rPr lang="ru-RU" dirty="0"/>
              <a:t>-сан" рассказывает о семье </a:t>
            </a:r>
            <a:r>
              <a:rPr lang="ru-RU" dirty="0" err="1"/>
              <a:t>Коковцевых</a:t>
            </a:r>
            <a:r>
              <a:rPr lang="ru-RU" dirty="0"/>
              <a:t>, несколько поколений которой отдали свою жизнь морской службе. Для произведений </a:t>
            </a:r>
            <a:r>
              <a:rPr lang="ru-RU" dirty="0" err="1"/>
              <a:t>В.Пикуля</a:t>
            </a:r>
            <a:r>
              <a:rPr lang="ru-RU" dirty="0"/>
              <a:t> характерны занимательность, </a:t>
            </a:r>
            <a:r>
              <a:rPr lang="ru-RU" dirty="0" err="1"/>
              <a:t>остросюжетность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05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3367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Вся жизнь писателя была работа, работа и еще раз работа. Буква за буквой, слово за словом, строка за строкой, страница за страницей, книга за книгой. Так прошла вся его жизнь: без праздников, без выходных, без отпусков. А смысл жизни писателя был созвучен строчкам поэта Виктора Сикорского:</a:t>
            </a:r>
          </a:p>
          <a:p>
            <a:r>
              <a:rPr lang="ru-RU" i="1" dirty="0"/>
              <a:t>«Я б хотел без имени, без отчества</a:t>
            </a:r>
            <a:br>
              <a:rPr lang="ru-RU" i="1" dirty="0"/>
            </a:br>
            <a:r>
              <a:rPr lang="ru-RU" i="1" dirty="0"/>
              <a:t>К вам в сердца войти,   Под стать мечте,</a:t>
            </a:r>
            <a:br>
              <a:rPr lang="ru-RU" i="1" dirty="0"/>
            </a:br>
            <a:r>
              <a:rPr lang="ru-RU" i="1" dirty="0"/>
              <a:t>Чтоб мое невидимое зодчество</a:t>
            </a:r>
            <a:br>
              <a:rPr lang="ru-RU" i="1" dirty="0"/>
            </a:br>
            <a:r>
              <a:rPr lang="ru-RU" i="1" dirty="0"/>
              <a:t>Выразилось в вашей доброте.</a:t>
            </a:r>
            <a:endParaRPr lang="ru-RU" dirty="0"/>
          </a:p>
          <a:p>
            <a:r>
              <a:rPr lang="ru-RU" i="1" dirty="0"/>
              <a:t>Мне не надо, чтоб меня вы помнили,</a:t>
            </a:r>
            <a:br>
              <a:rPr lang="ru-RU" i="1" dirty="0"/>
            </a:br>
            <a:r>
              <a:rPr lang="ru-RU" i="1" dirty="0"/>
              <a:t> Слава мимолетна, как  гроза.</a:t>
            </a:r>
            <a:br>
              <a:rPr lang="ru-RU" i="1" dirty="0"/>
            </a:br>
            <a:r>
              <a:rPr lang="ru-RU" i="1" dirty="0"/>
              <a:t>Хочется мне только, чтоб вы подняли</a:t>
            </a:r>
            <a:br>
              <a:rPr lang="ru-RU" i="1" dirty="0"/>
            </a:br>
            <a:r>
              <a:rPr lang="ru-RU" i="1" dirty="0"/>
              <a:t>к небу просветленные глаза».</a:t>
            </a:r>
            <a:endParaRPr lang="ru-RU" dirty="0"/>
          </a:p>
          <a:p>
            <a:r>
              <a:rPr lang="ru-RU" dirty="0"/>
              <a:t>Пикулю это сделать удалось. Он покинул наш мир перед самым ночным полетом (он работал ночами), так часто уносящим его в далекие, неведомые нам миры…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42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4772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501"/>
            <a:ext cx="8477200" cy="33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89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page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4" y="116632"/>
            <a:ext cx="878100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4" y="188640"/>
            <a:ext cx="862531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Литературное наследие автора</a:t>
            </a:r>
            <a:endParaRPr lang="ru-RU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732240" cy="207424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Пикуль В.С. Мальчики с </a:t>
            </a:r>
            <a:r>
              <a:rPr lang="ru-RU" sz="3200" b="1" dirty="0" err="1" smtClean="0"/>
              <a:t>бантиками:Повесть</a:t>
            </a:r>
            <a:r>
              <a:rPr lang="ru-RU" sz="3200" b="1" dirty="0" smtClean="0"/>
              <a:t>.- Москва. – ДОСААФ, 1989. -272 с.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026" name="Picture 2" descr="C:\Users\Admin\Desktop\20230629_111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7174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420888"/>
            <a:ext cx="5544616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Автобиографическая повесть о жизни обитателей Соловецких островов в стенах Школы юнг, где автор выступает в роли главного героя под именем Савки Огурцова.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Эта повесть учит мужественности и отваге. Умению найти свой путь, невзирая на трудности и преграды. Повесть про то, как становятся настоящими мужчинами.</a:t>
            </a:r>
          </a:p>
        </p:txBody>
      </p:sp>
    </p:spTree>
    <p:extLst>
      <p:ext uri="{BB962C8B-B14F-4D97-AF65-F5344CB8AC3E}">
        <p14:creationId xmlns:p14="http://schemas.microsoft.com/office/powerpoint/2010/main" val="47104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554960" cy="12289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Пикуль В.С. Звезды над </a:t>
            </a:r>
            <a:r>
              <a:rPr lang="ru-RU" sz="2400" b="1" dirty="0" err="1" smtClean="0"/>
              <a:t>болотом:Роман</a:t>
            </a:r>
            <a:r>
              <a:rPr lang="ru-RU" sz="2400" b="1" dirty="0" smtClean="0"/>
              <a:t>; Мальчики с бантиками: Повесть; Исторические миниатюры. – Москва.: Современник, 1994.- 464с.</a:t>
            </a:r>
            <a:endParaRPr lang="ru-RU" sz="2400" b="1" dirty="0"/>
          </a:p>
        </p:txBody>
      </p:sp>
      <p:pic>
        <p:nvPicPr>
          <p:cNvPr id="2050" name="Picture 2" descr="C:\Users\Admin\Desktop\20230629_112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0102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582341"/>
            <a:ext cx="5184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«Звезды над болотом» — это короткий роман, объемом 6 авторских листов. Основой для написания книги стали письма ссыльных </a:t>
            </a:r>
            <a:r>
              <a:rPr lang="ru-RU" dirty="0" err="1"/>
              <a:t>каракозовцев</a:t>
            </a:r>
            <a:r>
              <a:rPr lang="ru-RU" dirty="0"/>
              <a:t> (конец 60-х годов прошлого века). Политическая ссылка на заре народовольчества — само по себе явление очень интересное. На подлинных материалах базируется достоверное повествование о жизни северной провинции, о том, как в дикой полярной глуши, в городе Пинеге, на границе с тундрой, вдруг вспыхивают проблески новых отношений между людьми.</a:t>
            </a:r>
          </a:p>
        </p:txBody>
      </p:sp>
    </p:spTree>
    <p:extLst>
      <p:ext uri="{BB962C8B-B14F-4D97-AF65-F5344CB8AC3E}">
        <p14:creationId xmlns:p14="http://schemas.microsoft.com/office/powerpoint/2010/main" val="250970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3541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Пикуль В.С. Слово и дело. Роман – хроника времен Анны Иоанновны. Кн. вторая. /Сост. А. Пикуль. – Москва: Вече, АСТ, 2000. – 576с.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8575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997839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Роман "Слово и дело" состоит из двух книг: "Царица престрашного зраку" и "Мои любезные конфиденты". События, описываемые в романе, относятся ко времени дворцовых переворотов, периоду царствования императрицы Анны Иоанновны. Роман передает весь драматизм борьбы русских людей против могущественного фаворита царицы Бирона, а также против засилья иноземцев.</a:t>
            </a:r>
          </a:p>
        </p:txBody>
      </p:sp>
    </p:spTree>
    <p:extLst>
      <p:ext uri="{BB962C8B-B14F-4D97-AF65-F5344CB8AC3E}">
        <p14:creationId xmlns:p14="http://schemas.microsoft.com/office/powerpoint/2010/main" val="161679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93022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Пикуль В.С. Океанский патруль. Книга вторая. Ветер с океана /Сост. А. Пикуль. – Москва: Вече, АСТ, 1999. – 608с. </a:t>
            </a:r>
            <a:endParaRPr lang="ru-RU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3621" r="49531" b="-1684"/>
          <a:stretch/>
        </p:blipFill>
        <p:spPr bwMode="auto">
          <a:xfrm>
            <a:off x="395536" y="1268760"/>
            <a:ext cx="2703562" cy="443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2852936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"Океанский патруль" - первый роман Валентина Пикуля - посвящен событиям Великой Отечественной войны на Северном театре военных действий. В центре внимания автора - героические дела моряков Северного флота, действия разведчиков в тылу врага. Это и повествование о тех, кто любит и ждет моряков на берегу</a:t>
            </a:r>
            <a:r>
              <a:rPr lang="ru-RU" dirty="0" smtClean="0"/>
              <a:t>.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822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938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Валентин Пикуль: «Мастер исторического романа» виртуальная книжная выставка</vt:lpstr>
      <vt:lpstr>Презентация PowerPoint</vt:lpstr>
      <vt:lpstr>Презентация PowerPoint</vt:lpstr>
      <vt:lpstr>Презентация PowerPoint</vt:lpstr>
      <vt:lpstr>Литературное наследие автора</vt:lpstr>
      <vt:lpstr>Пикуль В.С. Мальчики с бантиками:Повесть.- Москва. – ДОСААФ, 1989. -272 с.  </vt:lpstr>
      <vt:lpstr>Пикуль В.С. Звезды над болотом:Роман; Мальчики с бантиками: Повесть; Исторические миниатюры. – Москва.: Современник, 1994.- 464с.</vt:lpstr>
      <vt:lpstr>Пикуль В.С. Слово и дело. Роман – хроника времен Анны Иоанновны. Кн. вторая. /Сост. А. Пикуль. – Москва: Вече, АСТ, 2000. – 576с.</vt:lpstr>
      <vt:lpstr>Пикуль В.С. Океанский патруль. Книга вторая. Ветер с океана /Сост. А. Пикуль. – Москва: Вече, АСТ, 1999. – 608с. </vt:lpstr>
      <vt:lpstr>Пикуль В.С. Славное имя – «берегиня»: Романы. Исторические миниатюры. – Москва: Современник, 1990. – 639с.</vt:lpstr>
      <vt:lpstr>Пикуль В.С. Из тупика : Роман-хроника. Т. 1. Проникновение /Вступительная статья Ю.Ростовцева. – Переиздание. – Москва.:Молодая гвардия, 1987. – 383(1)  Пикуль В.С. Из тупика: Роман-хроника. Т. 2. Кровь на снегу. – Переиздание. – Москва.: Молодая гвардия, 1987. – 414 (2)с.,ил. </vt:lpstr>
      <vt:lpstr>Пикуль В.С. Честь имею: Роман, исторические миниатюры. – Москва.: Современник, 1989. -716с. </vt:lpstr>
      <vt:lpstr>Пикуль В.С. Каторга :Романы/Художник. В.Комаров. –Москва.: Современник, 1989. -768с.:ил. –(Новинки Современника») </vt:lpstr>
      <vt:lpstr>Пикуль, В. С. Три возраста Окини-сан: Сентиментальный роман. –Мн.:МП «Слова», 1992. -397с.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2023-06-26T06:22:36Z</dcterms:created>
  <dcterms:modified xsi:type="dcterms:W3CDTF">2023-07-01T06:09:39Z</dcterms:modified>
</cp:coreProperties>
</file>