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3" r:id="rId4"/>
    <p:sldId id="289" r:id="rId5"/>
    <p:sldId id="290" r:id="rId6"/>
    <p:sldId id="264" r:id="rId7"/>
    <p:sldId id="288" r:id="rId8"/>
    <p:sldId id="262" r:id="rId9"/>
    <p:sldId id="270" r:id="rId10"/>
    <p:sldId id="272" r:id="rId11"/>
    <p:sldId id="275" r:id="rId12"/>
    <p:sldId id="276" r:id="rId13"/>
    <p:sldId id="277" r:id="rId14"/>
    <p:sldId id="278" r:id="rId15"/>
    <p:sldId id="279" r:id="rId16"/>
    <p:sldId id="280" r:id="rId17"/>
    <p:sldId id="282" r:id="rId18"/>
    <p:sldId id="283" r:id="rId19"/>
    <p:sldId id="28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1613657866_77-p-fon-dlya-prezentatsii-dostoevskii-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725" y="-352425"/>
            <a:ext cx="1007745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39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692696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Федор Михайлович.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Бесы / Федор Михайлович Достоевский . – Москва: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2022. – 704с.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1638092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«Бесы»-роман предостережение и роман пророчество, в котором великий мыслитель и писатель указывает на грядущие социальные катастрофы.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и не столько о «неправильном» общественном  устройстве идет речь в романе- душе человека грозит разложение и гибель, души в первую очередь должны исцелиться. Ибо любые  теории о переустройстве мира могут привести к духовной слепоте и безумию, если утрачивается способность различения добра и зла.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IMG_20231109_111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64704"/>
            <a:ext cx="172819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3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620688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 М.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Бедные люди: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Белые ночи;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еточка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Кроткая: повести / Ф. М. Достоевский .- Ленинград . : Художественная литература, 1984.- 328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1952836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вошли первый роман Ф. М. Достоевского «Бедные люди» (1846), ставший, по словам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В.Г.Белинского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«одним из замечательных произведений русской литературы»; повести «Белые ночи» (1848), «Веточка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(1849), «Кроткая» (1876), развивающие традиции социально психологического письма.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ADMIN\Desktop\IMG_20231109_1112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92696"/>
            <a:ext cx="17281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61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IMG_20231109_090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4"/>
            <a:ext cx="172819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652692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 М.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Униженные и оскорбленные 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вступительная статья В.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Ветловской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оформление художника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А.Слепкова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Ленинград. : Художественная литература, 1981.- 376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1752815"/>
            <a:ext cx="5976664" cy="2246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 создававшийся вскоре по возвращении художника с сибирской каторги и из ссылки, посвящен вопросам общего неблагополучия жизни в условиях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предреформенной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пореформенной России 1860-х годов 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Достоевского, как всегда приковано к бедным людям, «униженными оскорбленным». Страдание этих людей, причины, которые его вызывают , пути и способы переустройства мира - вот главные темы произведения.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3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03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052737"/>
            <a:ext cx="41764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764704"/>
            <a:ext cx="562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 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Преступление и наказание: роман в шести  частях  с эпилогом / Ф. М. Достоевский . – Москва. : Просвещение, 1982. – 480 с.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1852956"/>
            <a:ext cx="540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написан автором в 1866 году, и посвящен жгучим вопросам  социальной жизни пореформенной России, когда происходила ломка старых патриархально нравственных устоев и складывались новые, буржуазные общественные отношения, основанные на всевластии денег, капитала. Трагедия на человеческой личности в этих социальных условиях – в центре внимания писателя-гуманиста.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7126"/>
            <a:ext cx="1728192" cy="245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085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IMG_20231109_090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8728"/>
            <a:ext cx="1656184" cy="228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43704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 М.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Белые ночи;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Неточка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Маленький герой / Ф. М. Достоевский. - Москва. : Скорина. 1992.- 220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1700809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 вошли наиболее лирические и тонкие произведения, созданные им в конце 40-х годов прошлого века, а так же повести , написанные после каторги. «Белые ночи» и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Неточка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Незванова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автор посвятил своей излюбленной теме мечтателя. Эта тема всю жизнь волновала  Федора Михайловича и проходила красной нитью через все его творчество.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88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ADMIN\Desktop\IMG_20231109_111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720390"/>
            <a:ext cx="1800199" cy="249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69269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Ф.М. Идиот: роман в четырех частях / Ф. М. Достоевский. - Москва .: ЭКСМО - Пресс, 2001. - 640  с.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1628800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романе великого русского писателя ставится вопрос о путях духовного развития русского общества , о тяжелой судьбе передовых его слоев в России конца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46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\Desktop\IMG_20231109_152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9254"/>
            <a:ext cx="1728192" cy="235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4523" y="332657"/>
            <a:ext cx="45677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Ф.М.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Степанчиково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его обитатели / составитель, вступительная статья и примечания  Н. П. Утехина. - Москва. : Советская Россия, 1985.- 560 с ., ил.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156" y="1502208"/>
            <a:ext cx="53082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Сборник вошли повести и рассказы, написанные в 1850-1870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возвращения писателя с каторги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повестях продолжая традиции русской сатирической литературы, писатель выступает  с критикой нравов провинциального дворянства, бюрократической знати, пошлости и духовной нищеты обывателей.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13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IMG_20231109_152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33844"/>
            <a:ext cx="1800199" cy="24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764704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Подросток: роман в трех частях / Ф. М. Достоевский . - Горький: Волго-Вятское книжное  издательство, 1981.- 512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1988840"/>
            <a:ext cx="54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Переиздание одного из последних романов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Ф.М.Достоевского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154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ADMIN\Desktop\IMG_20231109_152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6382"/>
            <a:ext cx="158417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606382"/>
            <a:ext cx="54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писателя: избранные страницы / Ф. М. Достоевский .- Москва .: Современник, 1989.- 557 с.: ил.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1452477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книге живо откликается на события современности, вскрывает острейшие социальные противоречия  и контрасты окружающей писателя действительности. Произведение отличается глубиной решения сложных философских  и социальных проблем , мастерством психологического анализа человеческих взаимоотношений.  Из многочисленных материалов « Дневники писателя» выбраны главы , наиболее интересные для современного читателя.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21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" y="0"/>
            <a:ext cx="913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" y="0"/>
            <a:ext cx="9139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2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41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6" y="0"/>
            <a:ext cx="9163135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18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239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87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8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71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1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1613586196_94-p-fon-dlya-prezentatsii-dlya-studentov-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27694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Достоевский, Ф.М.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Избранные сочинения: Том второй. / Федор Михайлович Достоевский - Москва. : РИПОЛ КЛАССИК, 1997. - 816  с.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1700808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вошли произведения из «Дневников писателя».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«Маленькие картинки», «Сон смешного человека», «Кроткая».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ADMIN\Desktop\1699523405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7694"/>
            <a:ext cx="1656184" cy="22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66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762</Words>
  <Application>Microsoft Office PowerPoint</Application>
  <PresentationFormat>Экран (4:3)</PresentationFormat>
  <Paragraphs>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73</cp:revision>
  <dcterms:created xsi:type="dcterms:W3CDTF">2023-10-31T05:24:42Z</dcterms:created>
  <dcterms:modified xsi:type="dcterms:W3CDTF">2023-11-10T11:25:52Z</dcterms:modified>
</cp:coreProperties>
</file>