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54AE-AADF-4E2A-8785-9A1E770FB49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2D3A-F4A8-4E48-8C9E-D867467A8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4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54AE-AADF-4E2A-8785-9A1E770FB49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2D3A-F4A8-4E48-8C9E-D867467A8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6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54AE-AADF-4E2A-8785-9A1E770FB49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2D3A-F4A8-4E48-8C9E-D867467A8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0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54AE-AADF-4E2A-8785-9A1E770FB49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2D3A-F4A8-4E48-8C9E-D867467A8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2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54AE-AADF-4E2A-8785-9A1E770FB49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2D3A-F4A8-4E48-8C9E-D867467A8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2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54AE-AADF-4E2A-8785-9A1E770FB49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2D3A-F4A8-4E48-8C9E-D867467A8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9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54AE-AADF-4E2A-8785-9A1E770FB49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2D3A-F4A8-4E48-8C9E-D867467A8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1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54AE-AADF-4E2A-8785-9A1E770FB49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2D3A-F4A8-4E48-8C9E-D867467A8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4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54AE-AADF-4E2A-8785-9A1E770FB49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2D3A-F4A8-4E48-8C9E-D867467A8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02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54AE-AADF-4E2A-8785-9A1E770FB49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2D3A-F4A8-4E48-8C9E-D867467A8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70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54AE-AADF-4E2A-8785-9A1E770FB49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2D3A-F4A8-4E48-8C9E-D867467A8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7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E54AE-AADF-4E2A-8785-9A1E770FB49B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32D3A-F4A8-4E48-8C9E-D867467A8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0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Новый год\1618423082_30-phonoteka_org-p-fon-dlya-prezentatsii-rozhdestvo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5" y="2276872"/>
            <a:ext cx="77768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b="1" i="1" dirty="0" smtClean="0">
                <a:solidFill>
                  <a:schemeClr val="accent5">
                    <a:lumMod val="75000"/>
                  </a:schemeClr>
                </a:solidFill>
              </a:rPr>
              <a:t>Про Новый год и Рождество</a:t>
            </a:r>
          </a:p>
          <a:p>
            <a:endParaRPr lang="ru-RU" sz="4600" b="1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   Виртуальная выставка книг</a:t>
            </a:r>
          </a:p>
          <a:p>
            <a:r>
              <a:rPr lang="ru-RU" sz="40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    из фонда абонемента ЦБ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41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Новый год\free-png.ru-2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Pictures\Новый год\126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1"/>
            <a:ext cx="201555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3" y="332656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Донцова </a:t>
            </a:r>
            <a:r>
              <a:rPr lang="ru-RU" dirty="0"/>
              <a:t>Д. Муха в самолёте: роман. ─ Москва : </a:t>
            </a:r>
            <a:r>
              <a:rPr lang="ru-RU" dirty="0" err="1"/>
              <a:t>Эксмо</a:t>
            </a:r>
            <a:r>
              <a:rPr lang="ru-RU" dirty="0"/>
              <a:t>, 2005. ─382 с. : ил. ─ (Иронический детектив</a:t>
            </a:r>
            <a:r>
              <a:rPr lang="ru-RU" dirty="0" smtClean="0"/>
              <a:t>).</a:t>
            </a:r>
          </a:p>
          <a:p>
            <a:r>
              <a:rPr lang="ru-RU" dirty="0" smtClean="0"/>
              <a:t>--------------------------------------------------------------------------</a:t>
            </a:r>
          </a:p>
          <a:p>
            <a:r>
              <a:rPr lang="ru-RU" dirty="0" smtClean="0"/>
              <a:t>В канун Нового года </a:t>
            </a:r>
            <a:r>
              <a:rPr lang="ru-RU" dirty="0"/>
              <a:t>Виола Тараканова нанялась работать... Снегурочкой при Деде Морозе. Вообще-то, деда зовут Васей, и он крепко любит поддать. На его машине </a:t>
            </a:r>
            <a:r>
              <a:rPr lang="ru-RU" dirty="0" smtClean="0"/>
              <a:t>они </a:t>
            </a:r>
            <a:r>
              <a:rPr lang="ru-RU" dirty="0"/>
              <a:t>объехали всех клиентов, но к последнему визиту он вырубился, и </a:t>
            </a:r>
            <a:r>
              <a:rPr lang="ru-RU" dirty="0" smtClean="0"/>
              <a:t>Виола </a:t>
            </a:r>
            <a:r>
              <a:rPr lang="ru-RU" dirty="0"/>
              <a:t>понеслась разруливать ситуацию. Похоже, </a:t>
            </a:r>
            <a:r>
              <a:rPr lang="ru-RU" dirty="0" smtClean="0"/>
              <a:t>их </a:t>
            </a:r>
            <a:r>
              <a:rPr lang="ru-RU" dirty="0"/>
              <a:t>в </a:t>
            </a:r>
            <a:r>
              <a:rPr lang="ru-RU" dirty="0" smtClean="0"/>
              <a:t>той </a:t>
            </a:r>
            <a:r>
              <a:rPr lang="ru-RU" dirty="0"/>
              <a:t>коммуналке никто не ждал, в квартире были только три пьяные тетки и их соседка Ася, которая любезно пригласила </a:t>
            </a:r>
            <a:r>
              <a:rPr lang="ru-RU" dirty="0" smtClean="0"/>
              <a:t>Тараканову </a:t>
            </a:r>
            <a:r>
              <a:rPr lang="ru-RU" dirty="0"/>
              <a:t>выпить чаю. Пока </a:t>
            </a:r>
            <a:r>
              <a:rPr lang="ru-RU" dirty="0" smtClean="0"/>
              <a:t>Виола </a:t>
            </a:r>
            <a:r>
              <a:rPr lang="ru-RU" dirty="0"/>
              <a:t>мыла руки, Асю кто-то хлопнул. </a:t>
            </a:r>
            <a:r>
              <a:rPr lang="ru-RU" dirty="0" smtClean="0"/>
              <a:t>Нужно расследовать убийство.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33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Pictures\Новый год\3dddd107a35cb6faf749bfc77c7f454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19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Pictures\Новый год\22752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17281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1196752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Куликова </a:t>
            </a:r>
            <a:r>
              <a:rPr lang="ru-RU" dirty="0"/>
              <a:t>Г.М. Каникулы для взрослых: роман.─ М. : Эксмо,2011. ─ 320 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------------------------------------------------------------------------</a:t>
            </a:r>
          </a:p>
          <a:p>
            <a:r>
              <a:rPr lang="ru-RU" dirty="0"/>
              <a:t>Ярослав Карпухин — руководитель нового стиля: он знает, что от микроклимата в коллективе зависит успех дела. И поэтому решает, что каникулы для сотрудников с выездом в Мюнхен — самое что ни на есть благое дело. Думал ли он, что на отдыхе в команде начнутся массовые шуры-муры? Они — свидетельство того, что фирма стоит на пороге потрясений!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66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Новый год\1575737790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2354379"/>
            <a:ext cx="70815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rgbClr val="FF0000"/>
                </a:solidFill>
              </a:rPr>
              <a:t>        </a:t>
            </a:r>
            <a:r>
              <a:rPr lang="ru-RU" sz="3500" b="1" i="1" dirty="0" smtClean="0">
                <a:solidFill>
                  <a:srgbClr val="FF0000"/>
                </a:solidFill>
              </a:rPr>
              <a:t>Спасибо за внимание !</a:t>
            </a:r>
          </a:p>
          <a:p>
            <a:r>
              <a:rPr lang="ru-RU" sz="3500" b="1" i="1" dirty="0" smtClean="0">
                <a:solidFill>
                  <a:srgbClr val="FF0000"/>
                </a:solidFill>
              </a:rPr>
              <a:t>С наступающим Новым годом!</a:t>
            </a:r>
            <a:endParaRPr lang="ru-RU" sz="35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3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Admin\Pictures\kolokolchiki-elochnye-igrus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1484784"/>
            <a:ext cx="56166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Для многих любимыми зимними праздниками являются Новый год и </a:t>
            </a:r>
            <a:r>
              <a:rPr lang="ru-RU" sz="2000" b="1" i="1" dirty="0"/>
              <a:t>Рождество. Атмосфера волшебства и сказки, сопровождающая их, привлекает не только детей, но и взрослых. Усилить новогоднее настроение и продлить ощущение праздника можно  с помощью чтения книг соответствующей тематики.</a:t>
            </a:r>
          </a:p>
          <a:p>
            <a:r>
              <a:rPr lang="ru-RU" sz="2000" b="1" i="1" dirty="0"/>
              <a:t>В нашей подборке самые разные произведения ─ от классической литературы до развлекательных иронических  детективов.</a:t>
            </a:r>
          </a:p>
          <a:p>
            <a:r>
              <a:rPr lang="ru-RU" sz="2000" b="1" i="1" dirty="0"/>
              <a:t>Приятного вам чтения!</a:t>
            </a:r>
          </a:p>
        </p:txBody>
      </p:sp>
    </p:spTree>
    <p:extLst>
      <p:ext uri="{BB962C8B-B14F-4D97-AF65-F5344CB8AC3E}">
        <p14:creationId xmlns:p14="http://schemas.microsoft.com/office/powerpoint/2010/main" val="151380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Pictures\Новый год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Pictures\Новый год\20231218_160015(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5" y="1628800"/>
            <a:ext cx="229540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1268760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Гоголь </a:t>
            </a:r>
            <a:r>
              <a:rPr lang="ru-RU" dirty="0"/>
              <a:t>Н. В. </a:t>
            </a:r>
            <a:r>
              <a:rPr lang="ru-RU" dirty="0">
                <a:solidFill>
                  <a:srgbClr val="C00000"/>
                </a:solidFill>
              </a:rPr>
              <a:t>Ночь перед Рождеством </a:t>
            </a:r>
            <a:r>
              <a:rPr lang="ru-RU" dirty="0"/>
              <a:t>/ Гоголь Н.В. // Вечера на хуторе близ Диканьки.─ М.: ООО Издательство АСТ, 2001.─ С.122-175</a:t>
            </a:r>
            <a:r>
              <a:rPr lang="ru-RU" dirty="0" smtClean="0"/>
              <a:t>.</a:t>
            </a:r>
          </a:p>
          <a:p>
            <a:r>
              <a:rPr lang="ru-RU" dirty="0" smtClean="0"/>
              <a:t>--------------------------------------------------------------------</a:t>
            </a:r>
          </a:p>
          <a:p>
            <a:r>
              <a:rPr lang="ru-RU" dirty="0"/>
              <a:t>"Ночь перед Рождеством" - мистическая история о </a:t>
            </a:r>
            <a:r>
              <a:rPr lang="ru-RU" dirty="0" smtClean="0"/>
              <a:t>чудесах, </a:t>
            </a:r>
            <a:r>
              <a:rPr lang="ru-RU" dirty="0"/>
              <a:t>творящейся в одной деревеньке, и сильном искреннем чувстве кузнеца </a:t>
            </a:r>
            <a:r>
              <a:rPr lang="ru-RU" dirty="0" err="1"/>
              <a:t>Вакулы</a:t>
            </a:r>
            <a:r>
              <a:rPr lang="ru-RU" dirty="0"/>
              <a:t>. Чтобы добиться расположения красавицы Оксаны, он и самого черта оседлает, и слетает на нем в столицу за черевичками самой царицы. Ведь искреннему чувству не страшны никакие трудности, даже нечисть</a:t>
            </a:r>
            <a:r>
              <a:rPr lang="ru-RU" dirty="0" smtClean="0"/>
              <a:t>!</a:t>
            </a:r>
          </a:p>
          <a:p>
            <a:r>
              <a:rPr lang="ru-RU" dirty="0" smtClean="0"/>
              <a:t>Произведение </a:t>
            </a:r>
            <a:r>
              <a:rPr lang="ru-RU" dirty="0"/>
              <a:t>входит в золотой фонд отечественной художественной литературы и обязательную школьную программу.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16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Admin\Pictures\novogodnie-ramki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64804"/>
            <a:ext cx="201622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1664804"/>
            <a:ext cx="4500944" cy="359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ea typeface="Calibri"/>
                <a:cs typeface="Times New Roman"/>
              </a:rPr>
              <a:t>О.Генри</a:t>
            </a:r>
            <a:r>
              <a:rPr lang="ru-RU" dirty="0">
                <a:ea typeface="Calibri"/>
                <a:cs typeface="Times New Roman"/>
              </a:rPr>
              <a:t>  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Дары волхвов </a:t>
            </a:r>
            <a:r>
              <a:rPr lang="ru-RU" dirty="0">
                <a:ea typeface="Calibri"/>
                <a:cs typeface="Times New Roman"/>
              </a:rPr>
              <a:t>/ О. Генри Избранное в 2 томах</a:t>
            </a:r>
            <a:r>
              <a:rPr lang="ru-RU" dirty="0" smtClean="0">
                <a:ea typeface="Calibri"/>
                <a:cs typeface="Times New Roman"/>
              </a:rPr>
              <a:t>. </a:t>
            </a:r>
            <a:r>
              <a:rPr lang="ru-RU" dirty="0" smtClean="0">
                <a:ea typeface="Calibri"/>
                <a:cs typeface="Calibri"/>
              </a:rPr>
              <a:t>─ </a:t>
            </a:r>
            <a:r>
              <a:rPr lang="ru-RU" dirty="0" smtClean="0">
                <a:ea typeface="Calibri"/>
                <a:cs typeface="Times New Roman"/>
              </a:rPr>
              <a:t>М</a:t>
            </a:r>
            <a:r>
              <a:rPr lang="ru-RU" dirty="0">
                <a:ea typeface="Calibri"/>
                <a:cs typeface="Times New Roman"/>
              </a:rPr>
              <a:t>.: Радуга</a:t>
            </a:r>
            <a:r>
              <a:rPr lang="ru-RU" dirty="0" smtClean="0">
                <a:ea typeface="Calibri"/>
                <a:cs typeface="Times New Roman"/>
              </a:rPr>
              <a:t>, 1993</a:t>
            </a:r>
            <a:r>
              <a:rPr lang="ru-RU" dirty="0">
                <a:ea typeface="Calibri"/>
                <a:cs typeface="Times New Roman"/>
              </a:rPr>
              <a:t>.</a:t>
            </a:r>
            <a:r>
              <a:rPr lang="ru-RU" dirty="0">
                <a:ea typeface="Calibri"/>
                <a:cs typeface="Calibri"/>
              </a:rPr>
              <a:t>─</a:t>
            </a:r>
            <a:r>
              <a:rPr lang="ru-RU" dirty="0">
                <a:ea typeface="Calibri"/>
                <a:cs typeface="Times New Roman"/>
              </a:rPr>
              <a:t> Т.1.</a:t>
            </a:r>
            <a:r>
              <a:rPr lang="ru-RU" dirty="0">
                <a:ea typeface="Calibri"/>
                <a:cs typeface="Calibri"/>
              </a:rPr>
              <a:t>─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С.175-180.-------------------------------------------------------------</a:t>
            </a:r>
            <a:r>
              <a:rPr lang="ru-RU" dirty="0" smtClean="0">
                <a:solidFill>
                  <a:srgbClr val="333333"/>
                </a:solidFill>
                <a:latin typeface="Open Sans"/>
              </a:rPr>
              <a:t>"</a:t>
            </a:r>
            <a:r>
              <a:rPr lang="ru-RU" dirty="0">
                <a:solidFill>
                  <a:srgbClr val="333333"/>
                </a:solidFill>
                <a:latin typeface="Open Sans"/>
              </a:rPr>
              <a:t>Дары волхвов" – одна из самых популярных новогодних книг в России и мире и один из лучших рассказов о любви.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333333"/>
                </a:solidFill>
                <a:latin typeface="Open Sans"/>
              </a:rPr>
              <a:t>Нежная </a:t>
            </a:r>
            <a:r>
              <a:rPr lang="ru-RU" dirty="0">
                <a:solidFill>
                  <a:srgbClr val="333333"/>
                </a:solidFill>
                <a:latin typeface="Open Sans"/>
              </a:rPr>
              <a:t>трепетная история о великодушии, верности и умении радоваться жизни покорила сердце не одного поколения читателей.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96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Новый год\HcGKap0hvq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Pictures\Новый год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13906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268760"/>
            <a:ext cx="4968552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Набоков </a:t>
            </a:r>
            <a:r>
              <a:rPr lang="ru-RU" dirty="0">
                <a:ea typeface="Calibri"/>
                <a:cs typeface="Times New Roman"/>
              </a:rPr>
              <a:t>В.В. 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>Рождество</a:t>
            </a:r>
            <a:r>
              <a:rPr lang="ru-RU" dirty="0">
                <a:ea typeface="Calibri"/>
                <a:cs typeface="Times New Roman"/>
              </a:rPr>
              <a:t> / Набоков В.В. // Собрание сочинений в 4 томах.</a:t>
            </a:r>
            <a:r>
              <a:rPr lang="ru-RU" dirty="0">
                <a:ea typeface="Calibri"/>
                <a:cs typeface="Calibri"/>
              </a:rPr>
              <a:t>─</a:t>
            </a:r>
            <a:r>
              <a:rPr lang="ru-RU" dirty="0">
                <a:ea typeface="Calibri"/>
                <a:cs typeface="Times New Roman"/>
              </a:rPr>
              <a:t> М.: Правда, 1990. </a:t>
            </a:r>
            <a:r>
              <a:rPr lang="ru-RU" dirty="0">
                <a:ea typeface="Calibri"/>
                <a:cs typeface="Calibri"/>
              </a:rPr>
              <a:t>─</a:t>
            </a:r>
            <a:r>
              <a:rPr lang="ru-RU" dirty="0">
                <a:ea typeface="Calibri"/>
                <a:cs typeface="Times New Roman"/>
              </a:rPr>
              <a:t>Т.1.</a:t>
            </a:r>
            <a:r>
              <a:rPr lang="ru-RU" dirty="0">
                <a:ea typeface="Calibri"/>
                <a:cs typeface="Calibri"/>
              </a:rPr>
              <a:t>─ </a:t>
            </a:r>
            <a:r>
              <a:rPr lang="ru-RU" dirty="0">
                <a:ea typeface="Calibri"/>
                <a:cs typeface="Times New Roman"/>
              </a:rPr>
              <a:t>С.319-325. </a:t>
            </a: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a typeface="Calibri"/>
                <a:cs typeface="Times New Roman"/>
              </a:rPr>
              <a:t>----------------------------------------------------------------------------------------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>Оказаться под Рождество в холодном загородном доме, понимая, что уже никогда сюда не вернется твой ребенок... Вряд ли думал Слепцов, что проведет Сочельник, разбирая бумаги, сачки и прочие принадлежности хитрого увлечения умершего сына. Кажется, никакой надежды нет, и жить больше незачем. Но даже тогда жизнь способна сотворить маленькое, почти незаметное чудо.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57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Новый год\1655866135_19-bronk-club-p-gotovie-shabloni-novogodnikh-otkritok-kras-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2351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AppData\Local\Packages\Microsoft.Windows.Photos_8wekyb3d8bbwe\TempState\ShareServiceTempFolder\681592989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70" y="1340768"/>
            <a:ext cx="3024336" cy="313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1268760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Диккенс </a:t>
            </a:r>
            <a:r>
              <a:rPr lang="ru-RU" dirty="0"/>
              <a:t>Ч. </a:t>
            </a:r>
            <a:r>
              <a:rPr lang="ru-RU" dirty="0">
                <a:solidFill>
                  <a:srgbClr val="C00000"/>
                </a:solidFill>
              </a:rPr>
              <a:t>Рождественская песнь в </a:t>
            </a:r>
            <a:r>
              <a:rPr lang="ru-RU" dirty="0" smtClean="0">
                <a:solidFill>
                  <a:srgbClr val="C00000"/>
                </a:solidFill>
              </a:rPr>
              <a:t>прозе </a:t>
            </a:r>
            <a:r>
              <a:rPr lang="ru-RU" dirty="0" smtClean="0"/>
              <a:t>/ </a:t>
            </a:r>
            <a:r>
              <a:rPr lang="ru-RU" dirty="0"/>
              <a:t>Диккенс Ч. //  Собрание сочинений в 10 т./ Пер. с англ.─ М.:  </a:t>
            </a:r>
            <a:r>
              <a:rPr lang="ru-RU" dirty="0" err="1"/>
              <a:t>Худож</a:t>
            </a:r>
            <a:r>
              <a:rPr lang="ru-RU" dirty="0"/>
              <a:t>. лит., 1986.─ Т.8. </a:t>
            </a:r>
            <a:r>
              <a:rPr lang="ru-RU" dirty="0" smtClean="0"/>
              <a:t>─ С.7-70.</a:t>
            </a:r>
          </a:p>
          <a:p>
            <a:r>
              <a:rPr lang="ru-RU" dirty="0" smtClean="0"/>
              <a:t>------------------------------------------------------</a:t>
            </a:r>
          </a:p>
          <a:p>
            <a:r>
              <a:rPr lang="ru-RU" dirty="0" smtClean="0"/>
              <a:t>Повесть </a:t>
            </a:r>
            <a:r>
              <a:rPr lang="ru-RU" dirty="0"/>
              <a:t>великого английского классика </a:t>
            </a:r>
            <a:r>
              <a:rPr lang="ru-RU" dirty="0" smtClean="0"/>
              <a:t>о </a:t>
            </a:r>
            <a:r>
              <a:rPr lang="ru-RU" dirty="0"/>
              <a:t>скупом старике с каменным сердцем, который благодаря духам Рождества обрел второе рождение и превратился в добродушного, щедрого и всеми любимого </a:t>
            </a:r>
            <a:r>
              <a:rPr lang="ru-RU" dirty="0" smtClean="0"/>
              <a:t>дядюшку.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01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Pictures\Новый год\free-png.ru-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Pictures\Новый год\XaS1wtarT5J1M0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23042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620688"/>
            <a:ext cx="38884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Стаут</a:t>
            </a:r>
            <a:r>
              <a:rPr lang="ru-RU" dirty="0" smtClean="0"/>
              <a:t> </a:t>
            </a:r>
            <a:r>
              <a:rPr lang="ru-RU" dirty="0"/>
              <a:t>Р. </a:t>
            </a:r>
            <a:r>
              <a:rPr lang="ru-RU" dirty="0">
                <a:solidFill>
                  <a:srgbClr val="C00000"/>
                </a:solidFill>
              </a:rPr>
              <a:t>Рождественская вечеринка </a:t>
            </a:r>
            <a:r>
              <a:rPr lang="ru-RU" dirty="0"/>
              <a:t>/ </a:t>
            </a:r>
            <a:r>
              <a:rPr lang="ru-RU" dirty="0" err="1"/>
              <a:t>Стаут</a:t>
            </a:r>
            <a:r>
              <a:rPr lang="ru-RU" dirty="0"/>
              <a:t> Р. // Полное собрание сочинений  в 17 томах / Пер. с англ. ─ М. </a:t>
            </a:r>
            <a:r>
              <a:rPr lang="ru-RU" dirty="0" smtClean="0"/>
              <a:t>: КУбКа,1994</a:t>
            </a:r>
            <a:r>
              <a:rPr lang="ru-RU" dirty="0"/>
              <a:t>.─ Т.12.─  С.325-390</a:t>
            </a:r>
            <a:r>
              <a:rPr lang="ru-RU" dirty="0" smtClean="0"/>
              <a:t>.</a:t>
            </a:r>
          </a:p>
          <a:p>
            <a:r>
              <a:rPr lang="ru-RU" dirty="0" smtClean="0"/>
              <a:t>-----------------------------------------------------</a:t>
            </a:r>
          </a:p>
          <a:p>
            <a:r>
              <a:rPr lang="ru-RU" dirty="0"/>
              <a:t>Знаменитый сыщик Ниро Вулф и его незаменимый помощник Арчи Гудвин в очередной раз доказывают, что для них не существует неразрешимых </a:t>
            </a:r>
            <a:r>
              <a:rPr lang="ru-RU" dirty="0" smtClean="0"/>
              <a:t>загадок. </a:t>
            </a:r>
            <a:r>
              <a:rPr lang="ru-RU" dirty="0"/>
              <a:t>Конкурент Ниро Вулфа, озадаченный очередным поручением своего клиента, приходит на поклон к великому сыщику, чтобы тот помог ему в расследовании, — и в итоге Вулфу и Гудвину удается приблизиться к разгадке очень серьезного преступления... На рождественской вечеринке отравлен миллионер Курт </a:t>
            </a:r>
            <a:r>
              <a:rPr lang="ru-RU" dirty="0" err="1"/>
              <a:t>Боттвайль</a:t>
            </a:r>
            <a:r>
              <a:rPr lang="ru-RU" dirty="0"/>
              <a:t>, и Арчи Гудвин становится важным свидетелем..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99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Новый год\5985419fc587f6fdc1673e3b9f775b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4091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Pictures\Новый год\280816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306219"/>
            <a:ext cx="2376263" cy="226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8336" y="1709192"/>
            <a:ext cx="688787" cy="51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48336" y="1306219"/>
            <a:ext cx="36675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Кристи </a:t>
            </a:r>
            <a:r>
              <a:rPr lang="ru-RU" dirty="0"/>
              <a:t>А. </a:t>
            </a:r>
            <a:r>
              <a:rPr lang="ru-RU" dirty="0">
                <a:solidFill>
                  <a:srgbClr val="C00000"/>
                </a:solidFill>
              </a:rPr>
              <a:t>Убийство на </a:t>
            </a:r>
            <a:r>
              <a:rPr lang="ru-RU" dirty="0" smtClean="0">
                <a:solidFill>
                  <a:srgbClr val="C00000"/>
                </a:solidFill>
              </a:rPr>
              <a:t>Рождество </a:t>
            </a:r>
            <a:r>
              <a:rPr lang="ru-RU" dirty="0" smtClean="0"/>
              <a:t>/ </a:t>
            </a:r>
            <a:r>
              <a:rPr lang="ru-RU" dirty="0"/>
              <a:t>Кристи А. // Сочинения. Выпуск </a:t>
            </a:r>
            <a:r>
              <a:rPr lang="en-US" dirty="0"/>
              <a:t>II</a:t>
            </a:r>
            <a:r>
              <a:rPr lang="ru-RU" dirty="0"/>
              <a:t>. В 10 т. / Составитель Богомолова М.А. / Пер. с англ.─ М .:  Новости, 1992.─ т.7.─с.3-181</a:t>
            </a:r>
            <a:r>
              <a:rPr lang="ru-RU" dirty="0" smtClean="0"/>
              <a:t>.</a:t>
            </a:r>
          </a:p>
          <a:p>
            <a:r>
              <a:rPr lang="ru-RU" dirty="0" smtClean="0"/>
              <a:t>------------------------------------------------</a:t>
            </a:r>
          </a:p>
          <a:p>
            <a:r>
              <a:rPr lang="ru-RU" dirty="0"/>
              <a:t>Кто из многочисленных отпрысков старика миллионера, собравшихся на Рождество в роскошном фамильном особняке, мог желать отцу смерти? </a:t>
            </a:r>
            <a:r>
              <a:rPr lang="ru-RU" dirty="0" smtClean="0"/>
              <a:t>На этот вопрос придется ответить.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55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Новый год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Pictures\Новый год\10013869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71600"/>
            <a:ext cx="1440160" cy="226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904637"/>
            <a:ext cx="5040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Донцова </a:t>
            </a:r>
            <a:r>
              <a:rPr lang="ru-RU" dirty="0"/>
              <a:t>Д. Дед </a:t>
            </a:r>
            <a:r>
              <a:rPr lang="ru-RU" dirty="0" err="1"/>
              <a:t>Снегур</a:t>
            </a:r>
            <a:r>
              <a:rPr lang="ru-RU" dirty="0"/>
              <a:t> и </a:t>
            </a:r>
            <a:r>
              <a:rPr lang="ru-RU" dirty="0" err="1"/>
              <a:t>Морозочка</a:t>
            </a:r>
            <a:r>
              <a:rPr lang="ru-RU" dirty="0"/>
              <a:t>: роман.─ М.: Эксмо,2009.─ 384 с.─ (Иронический детектив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------------------------------------------------------------------</a:t>
            </a:r>
          </a:p>
          <a:p>
            <a:r>
              <a:rPr lang="ru-RU" dirty="0"/>
              <a:t>Очень интересный детектив про Татьяну Сергееву, которая снова впутывается в опасное дело. Конечно, представить себе такое сложно, но Дарья благодаря своей отличной фантазии делает историю красочной и легкой для восприятия. А благодаря множеству подробностей воображение рисует в голове такую картину, будто фильм смотришь!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281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786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2023-12-18T10:27:28Z</dcterms:created>
  <dcterms:modified xsi:type="dcterms:W3CDTF">2023-12-26T05:00:15Z</dcterms:modified>
</cp:coreProperties>
</file>