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6" r:id="rId3"/>
    <p:sldId id="271" r:id="rId4"/>
    <p:sldId id="276" r:id="rId5"/>
    <p:sldId id="269" r:id="rId6"/>
    <p:sldId id="281" r:id="rId7"/>
    <p:sldId id="265" r:id="rId8"/>
    <p:sldId id="260" r:id="rId9"/>
    <p:sldId id="261" r:id="rId10"/>
    <p:sldId id="264" r:id="rId11"/>
    <p:sldId id="267" r:id="rId12"/>
    <p:sldId id="272" r:id="rId13"/>
    <p:sldId id="273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C944-D538-44A0-A6EC-C7FF2295ECD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B7B9-290B-4248-BD74-80D7A3DEA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B7B9-290B-4248-BD74-80D7A3DEAC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4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IMG_20240124_09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1089"/>
            <a:ext cx="1872208" cy="26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620688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Чехов. А. П.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Избранные произведения. В 3-х томах. Т.1. Рассказы и повести/ А. П. Чехов.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1976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480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8221" y="1628800"/>
            <a:ext cx="50202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входят рассказы и повести 1880-1888 годов: «Злоумышленник», «Унтер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Пришибаев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«Хористка», «Холодная кровь», «Каштанка», «Степь», и др. В них, как писал И.А. Бунин изумляет  «знание жизни , глубокое проникновение в человеческую душу». У Чехова  уже в ранних рассказах –простота, сдержанность, проистекавшая  «из его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нустанного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стремления быть точным  в каждом слове». А в таких вещах, как « Степь», он также несравненный поэт.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9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" y="-6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IMG_20240124_09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666"/>
            <a:ext cx="1872208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428666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Чехов. А.П.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Сочинения в двух томах. Том 2 / А.П. Чехов. - Москва: Художественная литература, 1982.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556793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вошли рассказы и повести 1894-1903 годов. («Учитель словесности», «Анна на шее», «Дом с мезонином», «Невеста») и пьесы: «Чайка», «Три сестры», «Вишневый сад» и др.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2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DMIN\Desktop\IMG_20240124_102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14846"/>
            <a:ext cx="1872207" cy="24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П. Чехов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Собрание сочинений в двух томах. 1 том / А. П. Чехов. – Москва: Полиграфические ресурсы,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 – 509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2880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рассказы, повести, статьи.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4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DMIN\Desktop\IMG_20240124_121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710"/>
            <a:ext cx="1728192" cy="2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63710"/>
            <a:ext cx="4320480" cy="96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Сочинения в четырех томах. Том третий. Рассказы и повести / А. П. Чехов. – Москва: Правда,  – 1984. - 575 с. : ил.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5567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третий том сочинений вошли рассказы и повести 1895-1903 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IMG_20240124_144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3" y="519702"/>
            <a:ext cx="1789123" cy="24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А.П.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 любви: Рассказы и повести/ А. П. Чехов. - Москва: Советская Россия, 1991. - 384 с.: ил.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55679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 составили широко известные произведения автора, проницательного художника и знатока самого сокровенного в тайниках человеческой души.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6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DMIN\Desktop\IMG_20240126_160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4677"/>
            <a:ext cx="2016224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76672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А.П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Дом с мезонином: Повести и рассказы.- Москва: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литература, 1983. – 303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книгу вошли произведения созданные Чеховым в 1896-1903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повести «Моя жизнь», «Мужики», «В овраге», а также рассказы «Дом с мезонином»,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Ионыч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«Человек в футляре», « О любви», «Душечка» и др.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1328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7809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@</a:t>
            </a:r>
            <a:r>
              <a:rPr lang="ru-RU" b="1" i="1" dirty="0" smtClean="0"/>
              <a:t> МАУ </a:t>
            </a:r>
            <a:r>
              <a:rPr lang="en-US" b="1" i="1" dirty="0" smtClean="0"/>
              <a:t> </a:t>
            </a:r>
            <a:r>
              <a:rPr lang="ru-RU" b="1" i="1" dirty="0" smtClean="0"/>
              <a:t> Центральная районная библиотека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176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0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6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7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0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6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2" y="1"/>
            <a:ext cx="915382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6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68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414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2024-01-19T11:15:44Z</dcterms:created>
  <dcterms:modified xsi:type="dcterms:W3CDTF">2024-01-29T05:24:20Z</dcterms:modified>
</cp:coreProperties>
</file>