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73" r:id="rId9"/>
    <p:sldId id="272" r:id="rId10"/>
    <p:sldId id="274" r:id="rId11"/>
    <p:sldId id="262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9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3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26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4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00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7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6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3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83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7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6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9A9E-AEA2-4D5D-BE12-BAAE21D645FE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A5B8F-C832-4A31-95C9-417780943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3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805264"/>
            <a:ext cx="7630616" cy="5040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Виртуальная книжная выставка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Могила Валентина Петровича Катаева на Новодевичьем кладбище Москвы.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94" y="1600200"/>
            <a:ext cx="35689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56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76672"/>
            <a:ext cx="5266928" cy="2808312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 Катаев</a:t>
            </a:r>
            <a:r>
              <a:rPr lang="ru-RU" sz="1400" dirty="0"/>
              <a:t>, Валентин Петрович (1897-1986</a:t>
            </a:r>
            <a:r>
              <a:rPr lang="ru-RU" sz="1400" dirty="0" smtClean="0"/>
              <a:t>).  Избранные </a:t>
            </a:r>
            <a:r>
              <a:rPr lang="ru-RU" sz="1400" dirty="0"/>
              <a:t>произведения </a:t>
            </a:r>
            <a:r>
              <a:rPr lang="ru-RU" sz="1400" dirty="0" smtClean="0"/>
              <a:t>: в </a:t>
            </a:r>
            <a:r>
              <a:rPr lang="ru-RU" sz="1400" dirty="0"/>
              <a:t>3 </a:t>
            </a:r>
            <a:r>
              <a:rPr lang="ru-RU" sz="1400" dirty="0" smtClean="0"/>
              <a:t>томах. / </a:t>
            </a:r>
            <a:r>
              <a:rPr lang="ru-RU" sz="1400" dirty="0"/>
              <a:t>Валентин Катаев. - Москва : </a:t>
            </a:r>
            <a:r>
              <a:rPr lang="ru-RU" sz="1400" dirty="0" smtClean="0"/>
              <a:t>Художественная литература, 1977-1978</a:t>
            </a:r>
            <a:r>
              <a:rPr lang="ru-RU" sz="1400" dirty="0"/>
              <a:t>. - 21 см. - (Библиотечная серия</a:t>
            </a:r>
            <a:r>
              <a:rPr lang="ru-RU" sz="1400" dirty="0" smtClean="0"/>
              <a:t>).</a:t>
            </a:r>
            <a:br>
              <a:rPr lang="ru-RU" sz="1400" dirty="0" smtClean="0"/>
            </a:br>
            <a:r>
              <a:rPr lang="ru-RU" sz="1400" dirty="0" smtClean="0"/>
              <a:t>     </a:t>
            </a:r>
            <a:r>
              <a:rPr lang="ru-RU" sz="1400" dirty="0" smtClean="0"/>
              <a:t>Том </a:t>
            </a:r>
            <a:r>
              <a:rPr lang="ru-RU" sz="1400" dirty="0"/>
              <a:t>1: Новая проза (1960-1973</a:t>
            </a:r>
            <a:r>
              <a:rPr lang="ru-RU" sz="1400" dirty="0" smtClean="0"/>
              <a:t>). </a:t>
            </a:r>
            <a:r>
              <a:rPr lang="ru-RU" sz="1400" dirty="0"/>
              <a:t>- 1977. - 575 с., 1 л. </a:t>
            </a:r>
            <a:r>
              <a:rPr lang="ru-RU" sz="1400" dirty="0" err="1"/>
              <a:t>портр</a:t>
            </a:r>
            <a:r>
              <a:rPr lang="ru-RU" sz="1400" dirty="0"/>
              <a:t>. 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Катаев</a:t>
            </a:r>
            <a:r>
              <a:rPr lang="ru-RU" sz="1400" dirty="0"/>
              <a:t>, Валентин Петрович (1897-1986).</a:t>
            </a:r>
            <a:br>
              <a:rPr lang="ru-RU" sz="1400" dirty="0"/>
            </a:br>
            <a:r>
              <a:rPr lang="ru-RU" sz="1400" dirty="0"/>
              <a:t>Избранные </a:t>
            </a:r>
            <a:r>
              <a:rPr lang="ru-RU" sz="1400" dirty="0" smtClean="0"/>
              <a:t>произведения </a:t>
            </a:r>
            <a:r>
              <a:rPr lang="ru-RU" sz="1400" dirty="0"/>
              <a:t>: </a:t>
            </a:r>
            <a:r>
              <a:rPr lang="ru-RU" sz="1400" dirty="0" smtClean="0"/>
              <a:t>в </a:t>
            </a:r>
            <a:r>
              <a:rPr lang="ru-RU" sz="1400" dirty="0"/>
              <a:t>3 </a:t>
            </a:r>
            <a:r>
              <a:rPr lang="ru-RU" sz="1400" dirty="0" smtClean="0"/>
              <a:t>томах. / </a:t>
            </a:r>
            <a:r>
              <a:rPr lang="ru-RU" sz="1400" dirty="0"/>
              <a:t>Валентин Катаев. - Москва : </a:t>
            </a:r>
            <a:r>
              <a:rPr lang="ru-RU" sz="1400" dirty="0" err="1"/>
              <a:t>Худож</a:t>
            </a:r>
            <a:r>
              <a:rPr lang="ru-RU" sz="1400" dirty="0"/>
              <a:t>. лит., 1977-1978. - 21 см. - (Библиотечная серия).</a:t>
            </a:r>
            <a:br>
              <a:rPr lang="ru-RU" sz="1400" dirty="0"/>
            </a:br>
            <a:r>
              <a:rPr lang="ru-RU" sz="1400" dirty="0" smtClean="0"/>
              <a:t>    </a:t>
            </a:r>
            <a:r>
              <a:rPr lang="ru-RU" sz="1400" dirty="0" smtClean="0"/>
              <a:t>Том </a:t>
            </a:r>
            <a:r>
              <a:rPr lang="ru-RU" sz="1400" dirty="0"/>
              <a:t>2: Разбитая жизнь, или Волшебный рог </a:t>
            </a:r>
            <a:r>
              <a:rPr lang="ru-RU" sz="1400" dirty="0" err="1"/>
              <a:t>Оберона</a:t>
            </a:r>
            <a:r>
              <a:rPr lang="ru-RU" sz="1400" dirty="0"/>
              <a:t>. </a:t>
            </a:r>
            <a:r>
              <a:rPr lang="ru-RU" sz="1400" dirty="0" smtClean="0"/>
              <a:t>- </a:t>
            </a:r>
            <a:r>
              <a:rPr lang="ru-RU" sz="1400" dirty="0"/>
              <a:t>1977. - 507 с.  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Катаев</a:t>
            </a:r>
            <a:r>
              <a:rPr lang="ru-RU" sz="1400" dirty="0"/>
              <a:t>, Валентин Петрович (1897-1986).</a:t>
            </a:r>
            <a:br>
              <a:rPr lang="ru-RU" sz="1400" dirty="0"/>
            </a:br>
            <a:r>
              <a:rPr lang="ru-RU" sz="1400" dirty="0"/>
              <a:t>Избранные произведения </a:t>
            </a:r>
            <a:r>
              <a:rPr lang="ru-RU" sz="1400" dirty="0" smtClean="0"/>
              <a:t>: в </a:t>
            </a:r>
            <a:r>
              <a:rPr lang="ru-RU" sz="1400" dirty="0"/>
              <a:t>3 </a:t>
            </a:r>
            <a:r>
              <a:rPr lang="ru-RU" sz="1400" dirty="0" smtClean="0"/>
              <a:t>томах. / </a:t>
            </a:r>
            <a:r>
              <a:rPr lang="ru-RU" sz="1400" dirty="0"/>
              <a:t>Валентин Катаев. - Москва : </a:t>
            </a:r>
            <a:r>
              <a:rPr lang="ru-RU" sz="1400" dirty="0" err="1"/>
              <a:t>Худож</a:t>
            </a:r>
            <a:r>
              <a:rPr lang="ru-RU" sz="1400" dirty="0"/>
              <a:t>. лит., 1977-1978. - 21 см. - (Библиотечная серия).</a:t>
            </a:r>
            <a:br>
              <a:rPr lang="ru-RU" sz="1400" dirty="0"/>
            </a:br>
            <a:r>
              <a:rPr lang="ru-RU" sz="1400" dirty="0" smtClean="0"/>
              <a:t>    </a:t>
            </a:r>
            <a:r>
              <a:rPr lang="ru-RU" sz="1400" dirty="0" smtClean="0"/>
              <a:t>Том </a:t>
            </a:r>
            <a:r>
              <a:rPr lang="ru-RU" sz="1400" dirty="0"/>
              <a:t>3: Проза прежних лет</a:t>
            </a:r>
            <a:r>
              <a:rPr lang="ru-RU" sz="1400" dirty="0" smtClean="0"/>
              <a:t>. </a:t>
            </a:r>
            <a:r>
              <a:rPr lang="ru-RU" sz="1400" dirty="0"/>
              <a:t>- 1978. - 604 с.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7741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34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476672"/>
            <a:ext cx="5122912" cy="100811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>     Катаев</a:t>
            </a:r>
            <a:r>
              <a:rPr lang="ru-RU" sz="1600" dirty="0"/>
              <a:t>, Валентин </a:t>
            </a:r>
            <a:r>
              <a:rPr lang="ru-RU" sz="1600" dirty="0" smtClean="0"/>
              <a:t>Петрович. Алмазный </a:t>
            </a:r>
            <a:r>
              <a:rPr lang="ru-RU" sz="1600" dirty="0"/>
              <a:t>мой </a:t>
            </a:r>
            <a:r>
              <a:rPr lang="ru-RU" sz="1600" dirty="0" smtClean="0"/>
              <a:t>венец </a:t>
            </a:r>
            <a:r>
              <a:rPr lang="ru-RU" sz="1600" dirty="0"/>
              <a:t>: повести / Валентин Катаев ; [</a:t>
            </a:r>
            <a:r>
              <a:rPr lang="ru-RU" sz="1600" dirty="0" smtClean="0"/>
              <a:t>художник </a:t>
            </a:r>
            <a:r>
              <a:rPr lang="ru-RU" sz="1600" dirty="0"/>
              <a:t>А. Заболотный, В. Гусейнов]. - Москва : АСТ-пресс, 1994. - 397,[2] с. : ил.; 22 см. - (Новая русская классика (НРК)).; ISBN 5-214-00040-5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4930" r="7208" b="2360"/>
          <a:stretch/>
        </p:blipFill>
        <p:spPr bwMode="auto">
          <a:xfrm>
            <a:off x="539552" y="836712"/>
            <a:ext cx="2897024" cy="419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844824"/>
            <a:ext cx="496855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настоящее время уже трудно оспаривать то, что </a:t>
            </a:r>
            <a:r>
              <a:rPr lang="ru-RU" sz="1400" dirty="0" err="1"/>
              <a:t>В.П.Катаев</a:t>
            </a:r>
            <a:r>
              <a:rPr lang="ru-RU" sz="1400" dirty="0"/>
              <a:t> является одним из классиков русской литературы XX века. Те читатели, которые следили за литературным процессом 70-х — первой половины 80-х годов, помнят, каким оглушительным фурором сопровождался выход каждой новой работы писателя. Произведения Катаева с их ассоциативной образностью, обостренным вниманием к детали, непогрешимой точностью словоупотреблений резко выделялись из общего потока советской прозы тех лет. Для новой русской литературы Катаев, несомненно, стал одним из учителей — если и не в концептуальном плане, то в плане владения языком и его изобразительными средствами. В книгу избранных произведений </a:t>
            </a:r>
            <a:r>
              <a:rPr lang="ru-RU" sz="1400" dirty="0" err="1"/>
              <a:t>В.П.Катаева</a:t>
            </a:r>
            <a:r>
              <a:rPr lang="ru-RU" sz="1400" dirty="0"/>
              <a:t> вошли повести, вызвавшие в свое время наибольший, можно даже сказать — восторженный отклик читающей публики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8474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76672"/>
            <a:ext cx="4546848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>     Катаев</a:t>
            </a:r>
            <a:r>
              <a:rPr lang="ru-RU" sz="1600" dirty="0"/>
              <a:t>, Валентин </a:t>
            </a:r>
            <a:r>
              <a:rPr lang="ru-RU" sz="1600" dirty="0" smtClean="0"/>
              <a:t>Петрович   Маленькая </a:t>
            </a:r>
            <a:r>
              <a:rPr lang="ru-RU" sz="1600" dirty="0"/>
              <a:t>железная дверь в стене : </a:t>
            </a:r>
            <a:r>
              <a:rPr lang="ru-RU" sz="1600" dirty="0" smtClean="0"/>
              <a:t>[повесть о </a:t>
            </a:r>
            <a:r>
              <a:rPr lang="ru-RU" sz="1600" dirty="0"/>
              <a:t>В. И. </a:t>
            </a:r>
            <a:r>
              <a:rPr lang="ru-RU" sz="1600" dirty="0" smtClean="0"/>
              <a:t>Ленине, для среднего  </a:t>
            </a:r>
            <a:r>
              <a:rPr lang="ru-RU" sz="1600" dirty="0"/>
              <a:t>и </a:t>
            </a:r>
            <a:r>
              <a:rPr lang="ru-RU" sz="1600" dirty="0" smtClean="0"/>
              <a:t>старшего школьного </a:t>
            </a:r>
            <a:r>
              <a:rPr lang="ru-RU" sz="1600" dirty="0"/>
              <a:t>возраста] / Валентин Катаев; </a:t>
            </a:r>
            <a:r>
              <a:rPr lang="ru-RU" sz="1600" dirty="0" smtClean="0"/>
              <a:t>[примечание </a:t>
            </a:r>
            <a:r>
              <a:rPr lang="ru-RU" sz="1600" dirty="0"/>
              <a:t>Л. </a:t>
            </a:r>
            <a:r>
              <a:rPr lang="ru-RU" sz="1600" dirty="0" err="1"/>
              <a:t>Скорино</a:t>
            </a:r>
            <a:r>
              <a:rPr lang="ru-RU" sz="1600" dirty="0"/>
              <a:t>]. - Москва : </a:t>
            </a:r>
            <a:r>
              <a:rPr lang="ru-RU" sz="1600" dirty="0" smtClean="0"/>
              <a:t>Советская </a:t>
            </a:r>
            <a:r>
              <a:rPr lang="ru-RU" sz="1600" dirty="0"/>
              <a:t>Россия, 1981. - 207 с. : ил.; 17 см.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78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916832"/>
            <a:ext cx="46085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Книга посвящена </a:t>
            </a:r>
            <a:r>
              <a:rPr lang="ru-RU" sz="1400" dirty="0" err="1"/>
              <a:t>В.И.Ленину</a:t>
            </a:r>
            <a:r>
              <a:rPr lang="ru-RU" sz="1400" dirty="0"/>
              <a:t>, его жизни в Париже, на Капри, в Швейцарии, его ближайшим друзьям и родственникам, с которыми он в предреволюционные годы встречался, работал, спорил, мечтал о будущем. Материалы историко-архивного характера перемежаются в повести сценами бытовой и социальной обстановки, рассказом о выдающихся деятелях культуры и революционного движения. Многие страницы посвящены зарубежным встречам </a:t>
            </a:r>
            <a:r>
              <a:rPr lang="ru-RU" sz="1400" dirty="0" err="1"/>
              <a:t>В.И.Ленина</a:t>
            </a:r>
            <a:r>
              <a:rPr lang="ru-RU" sz="1400" dirty="0"/>
              <a:t> с Горьким, </a:t>
            </a:r>
            <a:r>
              <a:rPr lang="ru-RU" sz="1400" dirty="0" err="1"/>
              <a:t>Монтегюсом</a:t>
            </a:r>
            <a:r>
              <a:rPr lang="ru-RU" sz="1400" dirty="0"/>
              <a:t>, дочерью Маркса Лаурой, Полем Лафаргом и другими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8316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6336704" cy="1440160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     Катаев, </a:t>
            </a:r>
            <a:r>
              <a:rPr lang="ru-RU" sz="1600" dirty="0"/>
              <a:t>В.П. Собрание сочинений в 9 томах. Том 8. </a:t>
            </a:r>
            <a:r>
              <a:rPr lang="ru-RU" sz="1600" dirty="0" smtClean="0"/>
              <a:t>Сборник/ В. П. Катаев; примечания </a:t>
            </a:r>
            <a:r>
              <a:rPr lang="ru-RU" sz="1600" dirty="0"/>
              <a:t>Л. </a:t>
            </a:r>
            <a:r>
              <a:rPr lang="ru-RU" sz="1600" dirty="0" err="1"/>
              <a:t>Скорино</a:t>
            </a:r>
            <a:r>
              <a:rPr lang="ru-RU" sz="1600" dirty="0" smtClean="0"/>
              <a:t>. - Москва</a:t>
            </a:r>
            <a:r>
              <a:rPr lang="ru-RU" sz="1600" dirty="0"/>
              <a:t>: </a:t>
            </a:r>
            <a:r>
              <a:rPr lang="ru-RU" sz="1600" dirty="0" smtClean="0"/>
              <a:t>Художественная литература, 1971. – 488с.</a:t>
            </a:r>
            <a:endParaRPr lang="ru-RU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1905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7" y="2636911"/>
            <a:ext cx="49061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84848"/>
                </a:solidFill>
                <a:latin typeface="-apple-system"/>
              </a:rPr>
              <a:t>В восьмой том собрания сочинений Валентина Катаева вошли: "Почти дневник" (статьи, очерки), а также литературные портреты, заметки, воспоминания.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84848"/>
                </a:solidFill>
                <a:latin typeface="-apple-system"/>
              </a:rPr>
              <a:t>Содержит иллюстрации.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6208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844824"/>
            <a:ext cx="4402832" cy="3024336"/>
          </a:xfrm>
        </p:spPr>
        <p:txBody>
          <a:bodyPr>
            <a:normAutofit fontScale="90000"/>
          </a:bodyPr>
          <a:lstStyle/>
          <a:p>
            <a:pPr algn="l"/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     Катаев</a:t>
            </a:r>
            <a:r>
              <a:rPr lang="ru-RU" sz="1200" b="1" dirty="0">
                <a:solidFill>
                  <a:srgbClr val="222222"/>
                </a:solidFill>
                <a:latin typeface="Helvetica Neue"/>
              </a:rPr>
              <a:t>, Валентин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Петрович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Собрание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сочинений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: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в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5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томах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- Москва : </a:t>
            </a:r>
            <a:r>
              <a:rPr lang="ru-RU" sz="1200" dirty="0" err="1">
                <a:solidFill>
                  <a:srgbClr val="222222"/>
                </a:solidFill>
                <a:latin typeface="Helvetica Neue"/>
              </a:rPr>
              <a:t>Гослитиздат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,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1956-1957.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21 см.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Том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1: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Растратчики: [повесть];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Время, вперед! :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[хроника];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Я, сын трудового народа... :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[повесть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]. - 1956. - 639 с., 1 л. </a:t>
            </a:r>
            <a:r>
              <a:rPr lang="ru-RU" sz="1200" dirty="0" err="1" smtClean="0">
                <a:solidFill>
                  <a:srgbClr val="222222"/>
                </a:solidFill>
                <a:latin typeface="Helvetica Neue"/>
              </a:rPr>
              <a:t>портр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.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/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>
                <a:solidFill>
                  <a:srgbClr val="222222"/>
                </a:solidFill>
                <a:latin typeface="Helvetica Neue"/>
              </a:rPr>
              <a:t/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Катаев</a:t>
            </a:r>
            <a:r>
              <a:rPr lang="ru-RU" sz="1200" b="1" dirty="0">
                <a:solidFill>
                  <a:srgbClr val="222222"/>
                </a:solidFill>
                <a:latin typeface="Helvetica Neue"/>
              </a:rPr>
              <a:t>, Валентин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Петрович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Собрание сочинений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: В 5 т. - Москва : </a:t>
            </a:r>
            <a:r>
              <a:rPr lang="ru-RU" sz="1200" dirty="0" err="1">
                <a:solidFill>
                  <a:srgbClr val="222222"/>
                </a:solidFill>
                <a:latin typeface="Helvetica Neue"/>
              </a:rPr>
              <a:t>Гослитиздат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, 1956-1957. - 5 т.; 21 см.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Том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2: Белеет парус одинокий.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; Жена;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Электрическая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машина;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Сын полка :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[повести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]. - 1956. - 621 с.  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>
                <a:solidFill>
                  <a:srgbClr val="222222"/>
                </a:solidFill>
                <a:latin typeface="Helvetica Neue"/>
              </a:rPr>
              <a:t/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Катаев</a:t>
            </a:r>
            <a:r>
              <a:rPr lang="ru-RU" sz="1200" b="1" dirty="0">
                <a:solidFill>
                  <a:srgbClr val="222222"/>
                </a:solidFill>
                <a:latin typeface="Helvetica Neue"/>
              </a:rPr>
              <a:t>, Валентин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Петрович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Собрание сочинений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: В 5 т. - Москва : </a:t>
            </a:r>
            <a:r>
              <a:rPr lang="ru-RU" sz="1200" dirty="0" err="1">
                <a:solidFill>
                  <a:srgbClr val="222222"/>
                </a:solidFill>
                <a:latin typeface="Helvetica Neue"/>
              </a:rPr>
              <a:t>Гослитиздат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, 1956-1957. - 5 т.; 21 см.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 Том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3: За власть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Советов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: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роман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. - 1956. - 695 с.  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>
                <a:solidFill>
                  <a:srgbClr val="222222"/>
                </a:solidFill>
                <a:latin typeface="Helvetica Neue"/>
              </a:rPr>
              <a:t/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Катаев</a:t>
            </a:r>
            <a:r>
              <a:rPr lang="ru-RU" sz="1200" b="1" dirty="0">
                <a:solidFill>
                  <a:srgbClr val="222222"/>
                </a:solidFill>
                <a:latin typeface="Helvetica Neue"/>
              </a:rPr>
              <a:t>, Валентин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Петрович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Собрание сочинений: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В 5 т. - Москва : </a:t>
            </a:r>
            <a:r>
              <a:rPr lang="ru-RU" sz="1200" dirty="0" err="1">
                <a:solidFill>
                  <a:srgbClr val="222222"/>
                </a:solidFill>
                <a:latin typeface="Helvetica Neue"/>
              </a:rPr>
              <a:t>Гослитиздат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, 1956-1957. - 5 т.; 21 см.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Том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4: Рассказы, сказки,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очерки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- 1956. - 615 с.  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>
                <a:solidFill>
                  <a:srgbClr val="222222"/>
                </a:solidFill>
                <a:latin typeface="Helvetica Neue"/>
              </a:rPr>
              <a:t/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Катаев</a:t>
            </a:r>
            <a:r>
              <a:rPr lang="ru-RU" sz="1200" b="1" dirty="0">
                <a:solidFill>
                  <a:srgbClr val="222222"/>
                </a:solidFill>
                <a:latin typeface="Helvetica Neue"/>
              </a:rPr>
              <a:t>, Валентин </a:t>
            </a:r>
            <a:r>
              <a:rPr lang="ru-RU" sz="1200" b="1" dirty="0" smtClean="0">
                <a:solidFill>
                  <a:srgbClr val="222222"/>
                </a:solidFill>
                <a:latin typeface="Helvetica Neue"/>
              </a:rPr>
              <a:t>Петрович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Собрание сочинений: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В 5 т. - Москва : </a:t>
            </a:r>
            <a:r>
              <a:rPr lang="ru-RU" sz="1200" dirty="0" err="1">
                <a:solidFill>
                  <a:srgbClr val="222222"/>
                </a:solidFill>
                <a:latin typeface="Helvetica Neue"/>
              </a:rPr>
              <a:t>Гослитиздат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, 1956-1957. - 5 т.; 21 см.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    Том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5: Хуторок в 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степи : [роман]; 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Комедии : [Квадратура круга. Миллион терзаний. Синий платочек. Домик. День отдыха]. - 1957</a:t>
            </a:r>
            <a:r>
              <a:rPr lang="ru-RU" sz="1200" dirty="0" smtClean="0">
                <a:solidFill>
                  <a:srgbClr val="222222"/>
                </a:solidFill>
                <a:latin typeface="Helvetica Neue"/>
              </a:rPr>
              <a:t>. – 656 с.</a:t>
            </a:r>
            <a:r>
              <a:rPr lang="ru-RU" sz="1200" dirty="0">
                <a:solidFill>
                  <a:srgbClr val="222222"/>
                </a:solidFill>
                <a:latin typeface="Helvetica Neue"/>
              </a:rPr>
              <a:t> </a:t>
            </a:r>
            <a:br>
              <a:rPr lang="ru-RU" sz="1200" dirty="0">
                <a:solidFill>
                  <a:srgbClr val="222222"/>
                </a:solidFill>
                <a:latin typeface="Helvetica Neue"/>
              </a:rPr>
            </a:br>
            <a:endParaRPr lang="ru-RU" sz="1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8599" r="10364" b="8889"/>
          <a:stretch/>
        </p:blipFill>
        <p:spPr bwMode="auto">
          <a:xfrm>
            <a:off x="323528" y="1556792"/>
            <a:ext cx="3478138" cy="373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487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620689"/>
            <a:ext cx="603461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04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997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54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67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4" y="188640"/>
            <a:ext cx="881182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83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5" y="116632"/>
            <a:ext cx="878782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45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68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5" y="188640"/>
            <a:ext cx="878782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73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Пётр Васильевич Катаев с сыновьями Валентином (слева) и Евгением. Одесса, 1910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9490"/>
            <a:ext cx="4452541" cy="463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85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08306" cy="636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9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425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Виртуальная книжная выставка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Пётр Васильевич Катаев с сыновьями Валентином (слева) и Евгением. Одесса, 1910</vt:lpstr>
      <vt:lpstr>Презентация PowerPoint</vt:lpstr>
      <vt:lpstr>Могила Валентина Петровича Катаева на Новодевичьем кладбище Москвы.</vt:lpstr>
      <vt:lpstr>             Катаев, Валентин Петрович (1897-1986).  Избранные произведения : в 3 томах. / Валентин Катаев. - Москва : Художественная литература, 1977-1978. - 21 см. - (Библиотечная серия).      Том 1: Новая проза (1960-1973). - 1977. - 575 с., 1 л. портр.        Катаев, Валентин Петрович (1897-1986). Избранные произведения : в 3 томах. / Валентин Катаев. - Москва : Худож. лит., 1977-1978. - 21 см. - (Библиотечная серия).     Том 2: Разбитая жизнь, или Волшебный рог Оберона. - 1977. - 507 с.        Катаев, Валентин Петрович (1897-1986). Избранные произведения : в 3 томах. / Валентин Катаев. - Москва : Худож. лит., 1977-1978. - 21 см. - (Библиотечная серия).     Том 3: Проза прежних лет. - 1978. - 604 с. </vt:lpstr>
      <vt:lpstr>     Катаев, Валентин Петрович. Алмазный мой венец : повести / Валентин Катаев ; [художник А. Заболотный, В. Гусейнов]. - Москва : АСТ-пресс, 1994. - 397,[2] с. : ил.; 22 см. - (Новая русская классика (НРК)).; ISBN 5-214-00040-5</vt:lpstr>
      <vt:lpstr>     Катаев, Валентин Петрович   Маленькая железная дверь в стене : [повесть о В. И. Ленине, для среднего  и старшего школьного возраста] / Валентин Катаев; [примечание Л. Скорино]. - Москва : Советская Россия, 1981. - 207 с. : ил.; 17 см.</vt:lpstr>
      <vt:lpstr>     Катаев, В.П. Собрание сочинений в 9 томах. Том 8. Сборник/ В. П. Катаев; примечания Л. Скорино. - Москва: Художественная литература, 1971. – 488с.</vt:lpstr>
      <vt:lpstr>     Катаев, Валентин Петрович Собрание сочинений  : в 5 томах - Москва : Гослитиздат, 1956-1957. 21 см.    Том 1: Растратчики: [повесть]; Время, вперед! : [хроника]; Я, сын трудового народа... : [повесть]. - 1956. - 639 с., 1 л. портр.       Катаев, Валентин Петрович Собрание сочинений : В 5 т. - Москва : Гослитиздат, 1956-1957. - 5 т.; 21 см.     Том 2: Белеет парус одинокий. ; Жена; Электрическая машина; Сын полка : [повести]. - 1956. - 621 с.         Катаев, Валентин Петрович Собрание сочинений : В 5 т. - Москва : Гослитиздат, 1956-1957. - 5 т.; 21 см.      Том 3: За власть Советов : роман. - 1956. - 695 с.        Катаев, Валентин Петрович Собрание сочинений: В 5 т. - Москва : Гослитиздат, 1956-1957. - 5 т.; 21 см.     Том 4: Рассказы, сказки, очерки - 1956. - 615 с.        Катаев, Валентин Петрович Собрание сочинений: В 5 т. - Москва : Гослитиздат, 1956-1957. - 5 т.; 21 см.     Том 5: Хуторок в степи : [роман]; Комедии : [Квадратура круга. Миллион терзаний. Синий платочек. Домик. День отдыха]. - 1957. – 656 с. 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2024-01-09T07:01:29Z</dcterms:created>
  <dcterms:modified xsi:type="dcterms:W3CDTF">2024-01-29T04:57:01Z</dcterms:modified>
</cp:coreProperties>
</file>