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26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3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01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2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192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68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08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2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6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4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8AF41-7FED-410B-A683-F5956A12324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9821-EBEB-4331-A20E-DEAAEF5CDA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4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images-cbir/4009848/lmJh-Awu72RiT4GKyUVPpQ5041/o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6e5a1489fac7f33d5b7f6348c61153c4c188e0e1-819940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20288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2276872"/>
            <a:ext cx="499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</a:t>
            </a:r>
            <a:r>
              <a:rPr lang="ru-RU" sz="3600" b="1" dirty="0" smtClean="0">
                <a:solidFill>
                  <a:srgbClr val="C00000"/>
                </a:solidFill>
              </a:rPr>
              <a:t>Юрий Бондарев ─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писатель-фронтовик</a:t>
            </a:r>
          </a:p>
          <a:p>
            <a:r>
              <a:rPr lang="ru-RU" sz="2400" dirty="0" smtClean="0"/>
              <a:t> Виртуальная книжная выставка</a:t>
            </a:r>
          </a:p>
          <a:p>
            <a:r>
              <a:rPr lang="ru-RU" sz="2400" dirty="0" smtClean="0"/>
              <a:t> к 100-летию со дня </a:t>
            </a:r>
            <a:r>
              <a:rPr lang="ru-RU" sz="2400" dirty="0" smtClean="0"/>
              <a:t>рождения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1663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Юрий Бондаре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19050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692696"/>
            <a:ext cx="60486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2"/>
                </a:solidFill>
              </a:rPr>
              <a:t>Идашкин</a:t>
            </a:r>
            <a:r>
              <a:rPr lang="ru-RU" dirty="0" smtClean="0">
                <a:solidFill>
                  <a:schemeClr val="tx2"/>
                </a:solidFill>
              </a:rPr>
              <a:t> Ю. В. Юрий Бондарев. </a:t>
            </a:r>
            <a:r>
              <a:rPr lang="ru-RU" dirty="0">
                <a:solidFill>
                  <a:schemeClr val="tx2"/>
                </a:solidFill>
              </a:rPr>
              <a:t>- Москва : </a:t>
            </a:r>
            <a:r>
              <a:rPr lang="ru-RU" dirty="0" err="1">
                <a:solidFill>
                  <a:schemeClr val="tx2"/>
                </a:solidFill>
              </a:rPr>
              <a:t>Худож</a:t>
            </a:r>
            <a:r>
              <a:rPr lang="ru-RU" dirty="0">
                <a:solidFill>
                  <a:schemeClr val="tx2"/>
                </a:solidFill>
              </a:rPr>
              <a:t>. лит., 1987. - </a:t>
            </a:r>
            <a:r>
              <a:rPr lang="ru-RU" dirty="0" smtClean="0">
                <a:solidFill>
                  <a:schemeClr val="tx2"/>
                </a:solidFill>
              </a:rPr>
              <a:t>270 с.</a:t>
            </a:r>
          </a:p>
          <a:p>
            <a:r>
              <a:rPr lang="ru-RU" dirty="0" smtClean="0"/>
              <a:t>-------------------------------------------------------------------------------</a:t>
            </a:r>
          </a:p>
          <a:p>
            <a:r>
              <a:rPr lang="ru-RU" dirty="0"/>
              <a:t> В книге Юрия </a:t>
            </a:r>
            <a:r>
              <a:rPr lang="ru-RU" dirty="0" err="1"/>
              <a:t>Идашкина</a:t>
            </a:r>
            <a:r>
              <a:rPr lang="ru-RU" dirty="0"/>
              <a:t> творчество Бондарева исследуется в хронологической последовательности, в неразрывной связи с его многогранной общественной деятельностью.</a:t>
            </a:r>
          </a:p>
        </p:txBody>
      </p:sp>
    </p:spTree>
    <p:extLst>
      <p:ext uri="{BB962C8B-B14F-4D97-AF65-F5344CB8AC3E}">
        <p14:creationId xmlns:p14="http://schemas.microsoft.com/office/powerpoint/2010/main" val="3267903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Pictures\Бондарев\Ekaterina_Gorbunova__Yurij_Bondarev_Ocherk_tvorchest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905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7" y="1124744"/>
            <a:ext cx="590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Горбунова Е. Н.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Юрий Бондарев : Очерк </a:t>
            </a:r>
            <a:r>
              <a:rPr lang="ru-RU" dirty="0" smtClean="0">
                <a:solidFill>
                  <a:schemeClr val="tx2"/>
                </a:solidFill>
              </a:rPr>
              <a:t>творчества. </a:t>
            </a:r>
            <a:r>
              <a:rPr lang="ru-RU" dirty="0">
                <a:solidFill>
                  <a:schemeClr val="tx2"/>
                </a:solidFill>
              </a:rPr>
              <a:t>- Москва : Сов. Россия, 1989. - </a:t>
            </a:r>
            <a:r>
              <a:rPr lang="ru-RU" dirty="0" smtClean="0">
                <a:solidFill>
                  <a:schemeClr val="tx2"/>
                </a:solidFill>
              </a:rPr>
              <a:t>430, с</a:t>
            </a:r>
            <a:r>
              <a:rPr lang="ru-RU" dirty="0">
                <a:solidFill>
                  <a:schemeClr val="tx2"/>
                </a:solidFill>
              </a:rPr>
              <a:t>. </a:t>
            </a:r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/>
              <a:t>---------------------------------------------------------------------------------</a:t>
            </a:r>
          </a:p>
          <a:p>
            <a:r>
              <a:rPr lang="ru-RU" dirty="0"/>
              <a:t>Предлагаемая книга представляет собой второе издание монографии, посвященной творчеству известного советского писателя Юрия Бондарева, и охватывает основные его произведения, начиная с ранних рассказов и повестей и кончая романом "Игра". Произведения писателя соотнесены с движением литературного процесса и движением общественной жизни. Наряду с идейно-эстетической и нравственно-этической проблематикой в книге исследуются художественное мастерство писателя и взгляды </a:t>
            </a:r>
            <a:r>
              <a:rPr lang="ru-RU" dirty="0" err="1"/>
              <a:t>Ю.Бондарева</a:t>
            </a:r>
            <a:r>
              <a:rPr lang="ru-RU" dirty="0"/>
              <a:t> на литературу и искусство. Книга будет интересна широкому кругу читателей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27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132856"/>
            <a:ext cx="5559535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Спасибо за внимание!</a:t>
            </a:r>
          </a:p>
          <a:p>
            <a:endParaRPr lang="ru-RU" sz="4400" dirty="0"/>
          </a:p>
          <a:p>
            <a:endParaRPr lang="ru-RU" sz="4400" dirty="0" smtClean="0"/>
          </a:p>
          <a:p>
            <a:endParaRPr lang="ru-RU" sz="4400" dirty="0" smtClean="0"/>
          </a:p>
          <a:p>
            <a:endParaRPr lang="ru-RU" dirty="0"/>
          </a:p>
          <a:p>
            <a:r>
              <a:rPr lang="ru-RU" sz="2400" dirty="0" smtClean="0"/>
              <a:t>                       МАУ ММБС</a:t>
            </a:r>
          </a:p>
          <a:p>
            <a:r>
              <a:rPr lang="ru-RU" sz="2400" dirty="0" smtClean="0"/>
              <a:t>  Центральная библиотека, абонемент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4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.znanio.ru/d5af0e/1e/8f/a811e4789d9a1ff85a79c4e98422df0b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593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s://fantlab.ru/images/editions/big/405647?r=1708521457.1881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fantlab.ru/images/editions/big/405647?r=1708521457.18814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62" y="620688"/>
            <a:ext cx="19050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620688"/>
            <a:ext cx="51125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Бондарев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smtClean="0">
                <a:solidFill>
                  <a:srgbClr val="C00000"/>
                </a:solidFill>
              </a:rPr>
              <a:t>Ю. </a:t>
            </a:r>
            <a:r>
              <a:rPr lang="ru-RU" dirty="0" err="1" smtClean="0">
                <a:solidFill>
                  <a:srgbClr val="C00000"/>
                </a:solidFill>
              </a:rPr>
              <a:t>В.Горячий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снег : Роман / Юрий Бондарев. - Москва : Современник, 1980. - 383 </a:t>
            </a:r>
            <a:r>
              <a:rPr lang="ru-RU" dirty="0" smtClean="0">
                <a:solidFill>
                  <a:srgbClr val="C00000"/>
                </a:solidFill>
              </a:rPr>
              <a:t>с.</a:t>
            </a:r>
          </a:p>
          <a:p>
            <a:r>
              <a:rPr lang="ru-RU" dirty="0" smtClean="0"/>
              <a:t>----------------------------------------------------------------------</a:t>
            </a:r>
          </a:p>
          <a:p>
            <a:r>
              <a:rPr lang="ru-RU" dirty="0"/>
              <a:t>Роман "Горячий снег" основан на реальных исторических событиях декабря 1942 года и повествует о попытке немецкой группы армий "Дон" фельдмаршала </a:t>
            </a:r>
            <a:r>
              <a:rPr lang="ru-RU" dirty="0" err="1"/>
              <a:t>Манштейна</a:t>
            </a:r>
            <a:r>
              <a:rPr lang="ru-RU" dirty="0"/>
              <a:t> прорвать блокаду окруженной под Сталинградом трехсоттысячной армии Паулюса. От сражения, описанного в произведении, зависел исход всей Сталинградской битвы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677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Юрий Бондарев - Батальоны просят огня обложка книг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2076476" cy="32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843677"/>
            <a:ext cx="59046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Бондарев Ю.В. Батальоны просят огня.− М: Яуза: </a:t>
            </a:r>
            <a:r>
              <a:rPr lang="ru-RU" dirty="0" err="1" smtClean="0">
                <a:solidFill>
                  <a:srgbClr val="C00000"/>
                </a:solidFill>
              </a:rPr>
              <a:t>Эксмо</a:t>
            </a:r>
            <a:r>
              <a:rPr lang="ru-RU" dirty="0" smtClean="0">
                <a:solidFill>
                  <a:srgbClr val="C00000"/>
                </a:solidFill>
              </a:rPr>
              <a:t>,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2022.−320 с.</a:t>
            </a:r>
          </a:p>
          <a:p>
            <a:r>
              <a:rPr lang="ru-RU" dirty="0" smtClean="0"/>
              <a:t>-----------------------------------------------------------------------------</a:t>
            </a:r>
          </a:p>
          <a:p>
            <a:r>
              <a:rPr lang="ru-RU" dirty="0"/>
              <a:t>Повесть </a:t>
            </a:r>
            <a:r>
              <a:rPr lang="ru-RU" dirty="0" smtClean="0"/>
              <a:t>рассказывает </a:t>
            </a:r>
            <a:r>
              <a:rPr lang="ru-RU" dirty="0"/>
              <a:t>о героизме и мужестве бойцов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командиров, </a:t>
            </a:r>
            <a:r>
              <a:rPr lang="ru-RU" dirty="0" smtClean="0"/>
              <a:t>первыми </a:t>
            </a:r>
            <a:r>
              <a:rPr lang="ru-RU" dirty="0"/>
              <a:t>переправившихся на правый </a:t>
            </a:r>
            <a:endParaRPr lang="ru-RU" dirty="0" smtClean="0"/>
          </a:p>
          <a:p>
            <a:r>
              <a:rPr lang="ru-RU" dirty="0" smtClean="0"/>
              <a:t>берег </a:t>
            </a:r>
            <a:r>
              <a:rPr lang="ru-RU" dirty="0"/>
              <a:t>Днепра </a:t>
            </a:r>
            <a:r>
              <a:rPr lang="ru-RU" dirty="0" smtClean="0"/>
              <a:t>в </a:t>
            </a:r>
            <a:r>
              <a:rPr lang="ru-RU" dirty="0"/>
              <a:t>сентябре 1943 года и ведущих там с </a:t>
            </a:r>
            <a:endParaRPr lang="ru-RU" dirty="0" smtClean="0"/>
          </a:p>
          <a:p>
            <a:r>
              <a:rPr lang="ru-RU" dirty="0" smtClean="0"/>
              <a:t>фашистами трудный </a:t>
            </a:r>
            <a:r>
              <a:rPr lang="ru-RU" dirty="0"/>
              <a:t>неравный бой. Нельзя не гордиться </a:t>
            </a:r>
            <a:endParaRPr lang="ru-RU" dirty="0" smtClean="0"/>
          </a:p>
          <a:p>
            <a:r>
              <a:rPr lang="ru-RU" dirty="0" smtClean="0"/>
              <a:t>силой </a:t>
            </a:r>
            <a:r>
              <a:rPr lang="ru-RU" dirty="0"/>
              <a:t>духа </a:t>
            </a:r>
            <a:r>
              <a:rPr lang="ru-RU" dirty="0" smtClean="0"/>
              <a:t>советского </a:t>
            </a:r>
            <a:r>
              <a:rPr lang="ru-RU" dirty="0"/>
              <a:t>солдата, сознательно </a:t>
            </a:r>
            <a:r>
              <a:rPr lang="ru-RU" dirty="0" smtClean="0"/>
              <a:t>идущего</a:t>
            </a:r>
          </a:p>
          <a:p>
            <a:r>
              <a:rPr lang="ru-RU" dirty="0" smtClean="0"/>
              <a:t> </a:t>
            </a:r>
            <a:r>
              <a:rPr lang="ru-RU" dirty="0"/>
              <a:t>на гибель </a:t>
            </a:r>
            <a:r>
              <a:rPr lang="ru-RU" dirty="0" smtClean="0"/>
              <a:t>во </a:t>
            </a:r>
            <a:r>
              <a:rPr lang="ru-RU" dirty="0"/>
              <a:t>имя своего народа, во имя грядущей победы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77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asket-10.wb.ru/vol1532/part153268/153268073/images/big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98" y="476673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701696"/>
            <a:ext cx="547260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Бондарев, </a:t>
            </a:r>
            <a:r>
              <a:rPr lang="ru-RU" dirty="0" smtClean="0">
                <a:solidFill>
                  <a:srgbClr val="C00000"/>
                </a:solidFill>
              </a:rPr>
              <a:t>Ю. В. Батальоны </a:t>
            </a:r>
            <a:r>
              <a:rPr lang="ru-RU" dirty="0">
                <a:solidFill>
                  <a:srgbClr val="C00000"/>
                </a:solidFill>
              </a:rPr>
              <a:t>просят огня; Последние залпы : Повести / Юрий Бондарев. - Москва : Современник, 1984. </a:t>
            </a:r>
            <a:r>
              <a:rPr lang="ru-RU" dirty="0" smtClean="0">
                <a:solidFill>
                  <a:srgbClr val="C00000"/>
                </a:solidFill>
              </a:rPr>
              <a:t>− 336 с.</a:t>
            </a:r>
          </a:p>
          <a:p>
            <a:r>
              <a:rPr lang="ru-RU" dirty="0" smtClean="0"/>
              <a:t>-------------------------------------------------------------------------</a:t>
            </a:r>
          </a:p>
          <a:p>
            <a:r>
              <a:rPr lang="ru-RU" dirty="0"/>
              <a:t>1943 год. Советские войска форсируют Днепр. Два батальона должны вызвать огонь на себя. Однако командование меняет план наступления, оставляет батальоны без огневой поддержки, обрекая на верную гибель. А солдатам отдан приказ: "Ни шагу назад"!</a:t>
            </a:r>
          </a:p>
          <a:p>
            <a:r>
              <a:rPr lang="ru-RU" dirty="0" smtClean="0"/>
              <a:t>Повесть </a:t>
            </a:r>
            <a:r>
              <a:rPr lang="ru-RU" dirty="0"/>
              <a:t>«Последние залпы» — о тяжелых сражениях, которые вели наши войска с фашистскими захватчиками на польской земле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08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libex.ru/dimg/21ef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1905638" cy="298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1052700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Бондарев, </a:t>
            </a:r>
            <a:r>
              <a:rPr lang="ru-RU" dirty="0" smtClean="0">
                <a:solidFill>
                  <a:srgbClr val="C00000"/>
                </a:solidFill>
              </a:rPr>
              <a:t>Ю. В. Берег </a:t>
            </a:r>
            <a:r>
              <a:rPr lang="ru-RU" dirty="0">
                <a:solidFill>
                  <a:srgbClr val="C00000"/>
                </a:solidFill>
              </a:rPr>
              <a:t>: Роман / </a:t>
            </a:r>
            <a:r>
              <a:rPr lang="ru-RU" dirty="0" smtClean="0">
                <a:solidFill>
                  <a:srgbClr val="C00000"/>
                </a:solidFill>
              </a:rPr>
              <a:t>Ю [</a:t>
            </a:r>
            <a:r>
              <a:rPr lang="ru-RU" dirty="0" err="1">
                <a:solidFill>
                  <a:srgbClr val="C00000"/>
                </a:solidFill>
              </a:rPr>
              <a:t>Худож</a:t>
            </a:r>
            <a:r>
              <a:rPr lang="ru-RU" dirty="0">
                <a:solidFill>
                  <a:srgbClr val="C00000"/>
                </a:solidFill>
              </a:rPr>
              <a:t>. Г. И. Метченко]. - Москва : Сов. Россия, 1986. - </a:t>
            </a:r>
            <a:r>
              <a:rPr lang="ru-RU" dirty="0" smtClean="0">
                <a:solidFill>
                  <a:srgbClr val="C00000"/>
                </a:solidFill>
              </a:rPr>
              <a:t>397,с.</a:t>
            </a:r>
          </a:p>
          <a:p>
            <a:r>
              <a:rPr lang="ru-RU" dirty="0" smtClean="0"/>
              <a:t>------------------------------------------------------------------------</a:t>
            </a:r>
          </a:p>
          <a:p>
            <a:r>
              <a:rPr lang="ru-RU" dirty="0"/>
              <a:t>Главный герой этого известного романа Юрия Васильевича Бондарева (1924 г.р.) — выживший в жаркой схватке с фашизмом, умудренный опытом человек, советский писатель Вадим Никитин,— мучается над многими проблемами бытия, среди которых главнейшими являются все те же, порожденные войной. В памяти Никитина, приехавшего в Гамбург на презентацию своего нового романа, воскресают последние отчаянные бои за победу в 1945 году, короткий отдых в немецком городке и Эмма, молодая немка, в которую он был влюблен. Спустя двадцать шесть лет они встречаются вновь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90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16"/>
            <a:ext cx="9144000" cy="686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Pictures\Бондарев\Yurij_Bondarev__Ig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1905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764704"/>
            <a:ext cx="54726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Бондарев Ю.В. Игра: Роман.−М.: </a:t>
            </a:r>
            <a:r>
              <a:rPr lang="ru-RU" dirty="0" smtClean="0">
                <a:solidFill>
                  <a:srgbClr val="C00000"/>
                </a:solidFill>
              </a:rPr>
              <a:t>Мол. гвардия,985</a:t>
            </a:r>
            <a:r>
              <a:rPr lang="ru-RU" dirty="0">
                <a:solidFill>
                  <a:srgbClr val="C00000"/>
                </a:solidFill>
              </a:rPr>
              <a:t>.−</a:t>
            </a:r>
          </a:p>
          <a:p>
            <a:r>
              <a:rPr lang="ru-RU" dirty="0">
                <a:solidFill>
                  <a:srgbClr val="C00000"/>
                </a:solidFill>
              </a:rPr>
              <a:t>333 </a:t>
            </a:r>
            <a:r>
              <a:rPr lang="ru-RU" dirty="0" smtClean="0">
                <a:solidFill>
                  <a:srgbClr val="C00000"/>
                </a:solidFill>
              </a:rPr>
              <a:t>.с.</a:t>
            </a:r>
          </a:p>
          <a:p>
            <a:r>
              <a:rPr lang="ru-RU" dirty="0" smtClean="0"/>
              <a:t>--------------------------------------------------------------------------</a:t>
            </a:r>
          </a:p>
          <a:p>
            <a:r>
              <a:rPr lang="ru-RU" dirty="0"/>
              <a:t>Роман «Игра» логически завершает своеобразную трилогию («Берег», «Выбор») о современной интеллигенции. В нем поднимаются все те же вопросы добра и зла, смысла жизни ее цели, темы любви и смерти человека, который за недолгий срок своей жизни должен осознать себя и оставить в ней свой неповторимый след. Роман во многом ассоциативен. В нем поставлены проблемы предоставляющие читателю широкое поле для раздумий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399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2"/>
            <a:ext cx="9144000" cy="684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Мгновен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41" y="908720"/>
            <a:ext cx="1961619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9833" y="908720"/>
            <a:ext cx="5688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Бондарев Ю.В. Мгновения .− М.: Мол. Гвардия,1977.−352 с.</a:t>
            </a:r>
          </a:p>
          <a:p>
            <a:r>
              <a:rPr lang="ru-RU" dirty="0" smtClean="0"/>
              <a:t>------------------------------------------------------------------------------</a:t>
            </a:r>
          </a:p>
          <a:p>
            <a:r>
              <a:rPr lang="ru-RU" dirty="0" smtClean="0"/>
              <a:t>Издана </a:t>
            </a:r>
            <a:r>
              <a:rPr lang="ru-RU" dirty="0"/>
              <a:t>как выполнение замысла автора в кратких рассказах, названных им "мгновения" поведать о сложных человеческих отношениях в обществе, о психологических и социальных поступках и событиях, о явлениях жизни и </a:t>
            </a:r>
            <a:r>
              <a:rPr lang="ru-RU" dirty="0" smtClean="0"/>
              <a:t>природы.</a:t>
            </a:r>
          </a:p>
          <a:p>
            <a:r>
              <a:rPr lang="ru-RU" dirty="0" smtClean="0"/>
              <a:t> </a:t>
            </a:r>
            <a:r>
              <a:rPr lang="ru-RU" dirty="0"/>
              <a:t>В этой книге первое полное собрание "мгновений", ставших итогом многолетних раздумий писателя над судьбами России XX века и современной России.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158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Бондарев\1613445152_5-p-fon-dlya-prezentatsii-pro-voinu-1941-194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" y="-47615"/>
            <a:ext cx="92808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Pictures\Бондарев\Yurij_Bondarev__Hraniteli_tsennoste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19050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980728"/>
            <a:ext cx="5904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Бондарев Ю.В. Хранители ценностей.─М.:Правда,1987.─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384 с.</a:t>
            </a:r>
          </a:p>
          <a:p>
            <a:r>
              <a:rPr lang="ru-RU" dirty="0" smtClean="0"/>
              <a:t>-------------------------------------------------------------------------------</a:t>
            </a:r>
          </a:p>
          <a:p>
            <a:r>
              <a:rPr lang="ru-RU" dirty="0"/>
              <a:t>В данную книгу входят публицистические работы Юрия Бондарева разных лет, охватывающие в целом четверть века. Это статьи, выступления, беседы, интервью о путях развития советской литературы, о проблемах современной прозы, творческие портреты писателей разных эпох и поколений: </a:t>
            </a:r>
            <a:r>
              <a:rPr lang="ru-RU" dirty="0" err="1" smtClean="0"/>
              <a:t>Л.Н.Толстого,Ф.М.Достоевского</a:t>
            </a:r>
            <a:r>
              <a:rPr lang="ru-RU" dirty="0"/>
              <a:t>, </a:t>
            </a:r>
            <a:r>
              <a:rPr lang="ru-RU" dirty="0" err="1"/>
              <a:t>А.П.Чехова</a:t>
            </a:r>
            <a:r>
              <a:rPr lang="ru-RU" dirty="0"/>
              <a:t>, </a:t>
            </a:r>
            <a:r>
              <a:rPr lang="ru-RU" dirty="0" err="1"/>
              <a:t>Л.М.Леонова</a:t>
            </a:r>
            <a:r>
              <a:rPr lang="ru-RU" dirty="0"/>
              <a:t>, </a:t>
            </a:r>
            <a:r>
              <a:rPr lang="ru-RU" dirty="0" err="1"/>
              <a:t>М.Шолохова</a:t>
            </a:r>
            <a:r>
              <a:rPr lang="ru-RU" dirty="0"/>
              <a:t>, Паустовского, </a:t>
            </a:r>
            <a:r>
              <a:rPr lang="ru-RU" dirty="0" err="1"/>
              <a:t>В.В.Быкова</a:t>
            </a:r>
            <a:r>
              <a:rPr lang="ru-RU" dirty="0"/>
              <a:t>, </a:t>
            </a:r>
            <a:r>
              <a:rPr lang="ru-RU" dirty="0" err="1"/>
              <a:t>В.Астафьева</a:t>
            </a:r>
            <a:r>
              <a:rPr lang="ru-RU" dirty="0"/>
              <a:t> и ряда других. </a:t>
            </a:r>
            <a:endParaRPr lang="ru-RU" dirty="0" smtClean="0"/>
          </a:p>
          <a:p>
            <a:r>
              <a:rPr lang="ru-RU" dirty="0" smtClean="0"/>
              <a:t>Немало </a:t>
            </a:r>
            <a:r>
              <a:rPr lang="ru-RU" dirty="0"/>
              <a:t>ярких страниц посвящено автором вопросам единения всех людей доброй воли против страшной угрозы ядерной войны, сохранности самой Земли и ее природных богатств, необходимых для существования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9517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812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18</cp:revision>
  <dcterms:created xsi:type="dcterms:W3CDTF">2024-02-27T06:39:36Z</dcterms:created>
  <dcterms:modified xsi:type="dcterms:W3CDTF">2024-03-14T09:35:03Z</dcterms:modified>
</cp:coreProperties>
</file>