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83" r:id="rId6"/>
    <p:sldId id="284" r:id="rId7"/>
    <p:sldId id="285" r:id="rId8"/>
    <p:sldId id="286" r:id="rId9"/>
    <p:sldId id="261" r:id="rId10"/>
    <p:sldId id="264" r:id="rId11"/>
    <p:sldId id="265" r:id="rId12"/>
    <p:sldId id="266" r:id="rId13"/>
    <p:sldId id="267" r:id="rId14"/>
    <p:sldId id="269" r:id="rId15"/>
    <p:sldId id="287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IN\Desktop\14ff6c88-2028-5156-9f43-1ed0e5539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642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608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082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ADMIN\Desktop\IMG_20240402_1617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208823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548680"/>
            <a:ext cx="53285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 Ю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Кухня и медицина / Ю. Александрович , И.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Гумовска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 Москва: Наука, 1991.- 224 с.</a:t>
            </a: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Возникновение болезней цивилизации обусловлено нарушением среды обитания человека: отравлением почвы, вод, воздуха, отходами промышленного производства, особенно тяжелыми металлами , уменьшением содержания в почве жизненно необходимых для человека микроэлементов-  «активаторов жизни», поддерживающих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имунную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систему. Книга знакомит читателя с ролью каждого из микроэлементов в жизнедеятельности человеческого организма и дает простые, доступные практические советы по восполнению недостатка этих микроэлементов в пище.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Предназначена для широкого круга читателей.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818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ADMIN\Desktop\IMG_20240402_1617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0172"/>
            <a:ext cx="2088232" cy="265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490172"/>
            <a:ext cx="568863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Эвенштейн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З. М.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Здоровое питание  / З . М.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Эвенштейн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Москва: Знание, 1987. - 256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Всемирной организации здравоохранения, рациональное сбалансированное питание способствует продлению жизни человека в среднем на 7 лет. Велико значение верно составленной диеты для лечения и профилактики многих, в том числе весьма распространенных заболеваний. В пище человека содержится более 600 различных веществ, 96% которых обладают лекарственными свойствами.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знакомит читателя с современной концепцией сбалансированного питания, рассказывает о пользе и вреде различных модных диет, содержит советы по реорганизации питания здоровых людей в соответствии с их возрастом и образом жизни, а также рекомендации лечебного питания.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широкого круга читателей. 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51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IN\Desktop\17123168412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4105"/>
            <a:ext cx="1800200" cy="228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548680"/>
            <a:ext cx="5832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Кастелли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У.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Полезный жир, вредный жир: Как снизить уровень холестерина и уберечься от сердечно-сосудистых заболеваний / У. 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Кастелли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Гриффин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Москва:  ФАИР-ПРЕСС, 2002. – 336 с. </a:t>
            </a: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книга – о сердце, о том как помочь ему работать дольше и лучше.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сможете рассчитать потребление вредных и полезных жиров, установить контроль за уровнем холестерина, определить свое отношение к курению и алкоголю, необходимости физических нагрузок и приему лекарств. Здесь же вы найдете рецепты блюд, позволяющих вкусно питаться, не отягощая свой организм излишним холестерином.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широкого круга читателей.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223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ADMIN\Desktop\17126541388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1000"/>
            <a:ext cx="1872208" cy="225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381000"/>
            <a:ext cx="49685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Доценко В. А.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и плоды в питании / В. А. Доценко . - Ленинград: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Лениздат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1988- 287с., ил.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рассказано о важном значении овощей и плодов в питании здорового и больного человека. Особое внимание уделено использованию этих ценных витаминизированных продуктов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рациональном питании различных возрастных групп населения.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Даны рецепты приготовления блюд.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Рассчитана на массового читателя.</a:t>
            </a: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019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ADMIN\Desktop\IMG_20240402_1619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211476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476672"/>
            <a:ext cx="48965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Крылов Ю. Ф , Смирнов П.А.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Удивительный мир лекарств. – Москва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Знание, 1985. – 144 с.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препараты занимают важнейшее место в арсенале лечебных средств современной медицины. Авторы книги с научных позиций  рассматривают исторические и социальные аспекты поиска и применения лекарств, эволюцию взглядов  человечества на способы лечения, а также меры, направленные на профилактику побочного действия лекарств.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адресована широкому кругу читателей.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543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ADMIN\Desktop\IMG_20240402_1617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20882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476672"/>
            <a:ext cx="5256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энциклопедия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траволечения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Автор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В. Беляев . - Минск : Современный литератор , 1999.- 928 с.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предложенная вашему вниманию , посвящена лекарственным растениям и всевозможным способам их применения. В книге широко представлены полезные рецепты, которые применяются как в медицинских так и в косметических целях. Предложенные советы помогут вам правильно и умело использовать целебные свойства растений. 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113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ADMIN\Desktop\IMG_20240402_1617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3578"/>
            <a:ext cx="2016224" cy="243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548680"/>
            <a:ext cx="5184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Синяков А.Ф.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медовый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лечебник /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А.Ф.Синяков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 Москва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Издательство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ЭКСМО - Пресс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2000. - 592 с.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Прочитав эту книгу , вы убедитесь , что продукты пчеловодства и лекарственные растения и сегодня не уступают самым современным медикаментам, а в некоторых случаях оказываются более эффективными при излечении многих серьезных недугов. Книга содержит огромное количество рецептов и рекомендаций и будет полезна не только людям , страдающим различными заболеваниями, врачам-специалистам, интересующимся народными методами лечения, пчеловодам и пасечникам, но и ши широкому кругу читателя, стремящемуся расширить свои знания в области нетрадиционной медицины.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26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screen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781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231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\Desktop\slide-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36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ADMIN\Desktop\1712656032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1000"/>
            <a:ext cx="1728192" cy="232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476672"/>
            <a:ext cx="55171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Маслов 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китайской гимнастики / 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Маслов, 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Подщеколдин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Москва: Советский спорт, 1990.- 94 с., ил.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этой брошюре читатель найдет комплексы упражнений китайской гимнастики.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825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ADMIN\Desktop\17126577795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76672"/>
            <a:ext cx="194421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404664"/>
            <a:ext cx="47525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Лечебная физическая культура: Справочник/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Епифанцев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под редакцией В.А.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Епифанцева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Москва: Медицина, 1987. - 528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книге изложены частные методики лечебной  гимнастики и массажа при заболеваниях и поражениях различных органов, а также методики ЛФК на различных этапах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востановительного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лечения.  Описаны основные приемы мануальной терапии при болезнях позвоночника и суставов. Освещены  медицинские аспекты профилактического использования массово-оздоровительных форм физической культуры.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43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ADMIN\Desktop\1712658734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16024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332656"/>
            <a:ext cx="5256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Лисицкая 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Ритм + пластика. 2-е издание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Москва: Физкультура и спорт, 1988.- 160 с., ил.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хорошо иллюстрированном издании дается анализ эффективности занятий ритмической гимнастикой.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предлагаемых комплексах сочетаются общеразвивающие упражнения, элементы современных танцев, ходьба, бег, выполняемые под ритмические эстрадные мелодии.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специалистов и широкого круга читателей. 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2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ADMIN\Desktop\Концов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117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1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836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33" y="41176"/>
            <a:ext cx="9164833" cy="681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255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DMIN\Desktop\IMG_20240402_1618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194421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764704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Лещинский Л.А.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здоровье! / Л. А . Лещинский . – Москва: Медицина, 1985 . - 64 с. , ил. 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брошюре подробно рассматриваются основные компоненты режима здоровой жизни, в том числе режима труда и отдыха, распорядок дня, методы физической тренировки,  закаливание. Особое внимание уделено вопросам воздержания от курения и употребления алкоголя. Даны советы по режиму здоровой жизни для пожилых и старых людей.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86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ADMIN\Desktop\IMG_20240402_1618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208823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620688"/>
            <a:ext cx="51125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Климова  В. И. Человек и его здоровье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/ В. И. Климова. – Москва : Знание , 1985. - 192 с.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 художественная книга, в которой о здоровье человека рассказывается с точки зрения  его зависимости от социальных условий  труда и отдыха, от того, насколько правильно сам человек оценивает свое состояние, какой ведет образ жизни. В книге использованы материалы психологических,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физилогических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экологических и других исследований, приведенных в последние годы.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09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DMIN\Desktop\IMG_20240402_1618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39270"/>
            <a:ext cx="2088232" cy="235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620688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Лоранский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Д.Н.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здоровья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/Д. Н.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Лоранский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В.С. Лукьянов. -  Москва: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Профиздат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1990. – 175 с.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популярной форме освещаются в книге гигиена труда, отдыха, питания, семейных отношений: борьба с пьянством, алкоголизмом, курением, наркоманией и другие проблемы связанные с воспитанием физически крепкого поколения, культивированием здорового образа жизни. Большое внимание уделяется самовоспитанию, даются конкретные советы по профилактике заболеваемости. 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331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ADMIN\Desktop\IMG_20240402_1618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2674"/>
            <a:ext cx="1872208" cy="228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492674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Искусство быть здоровым: Харьков : Основа, 1995 . - 448 с., ил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книга,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массового читателя любого возраста.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поможет вам поменьше обращаться к врачам, стать красивыми, полными сил, добиться в жизни успеха, и все это благодаря себе и нашим советам.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93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6399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1127</Words>
  <Application>Microsoft Office PowerPoint</Application>
  <PresentationFormat>Экран (4:3)</PresentationFormat>
  <Paragraphs>103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46</cp:revision>
  <dcterms:created xsi:type="dcterms:W3CDTF">2024-03-19T04:43:53Z</dcterms:created>
  <dcterms:modified xsi:type="dcterms:W3CDTF">2024-04-11T06:33:56Z</dcterms:modified>
</cp:coreProperties>
</file>